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Lst>
  <p:notesMasterIdLst>
    <p:notesMasterId r:id="rId41"/>
  </p:notesMasterIdLst>
  <p:handoutMasterIdLst>
    <p:handoutMasterId r:id="rId42"/>
  </p:handoutMasterIdLst>
  <p:sldIdLst>
    <p:sldId id="257" r:id="rId3"/>
    <p:sldId id="366" r:id="rId4"/>
    <p:sldId id="316" r:id="rId5"/>
    <p:sldId id="324" r:id="rId6"/>
    <p:sldId id="334" r:id="rId7"/>
    <p:sldId id="325" r:id="rId8"/>
    <p:sldId id="326" r:id="rId9"/>
    <p:sldId id="350" r:id="rId10"/>
    <p:sldId id="351" r:id="rId11"/>
    <p:sldId id="352" r:id="rId12"/>
    <p:sldId id="353" r:id="rId13"/>
    <p:sldId id="348" r:id="rId14"/>
    <p:sldId id="327" r:id="rId15"/>
    <p:sldId id="329" r:id="rId16"/>
    <p:sldId id="330" r:id="rId17"/>
    <p:sldId id="355" r:id="rId18"/>
    <p:sldId id="357" r:id="rId19"/>
    <p:sldId id="358" r:id="rId20"/>
    <p:sldId id="367" r:id="rId21"/>
    <p:sldId id="331" r:id="rId22"/>
    <p:sldId id="333" r:id="rId23"/>
    <p:sldId id="332" r:id="rId24"/>
    <p:sldId id="335" r:id="rId25"/>
    <p:sldId id="336" r:id="rId26"/>
    <p:sldId id="337" r:id="rId27"/>
    <p:sldId id="338" r:id="rId28"/>
    <p:sldId id="339" r:id="rId29"/>
    <p:sldId id="343" r:id="rId30"/>
    <p:sldId id="344" r:id="rId31"/>
    <p:sldId id="345" r:id="rId32"/>
    <p:sldId id="340" r:id="rId33"/>
    <p:sldId id="346" r:id="rId34"/>
    <p:sldId id="360" r:id="rId35"/>
    <p:sldId id="361" r:id="rId36"/>
    <p:sldId id="362" r:id="rId37"/>
    <p:sldId id="364" r:id="rId38"/>
    <p:sldId id="359" r:id="rId39"/>
    <p:sldId id="363" r:id="rId40"/>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00CC"/>
    <a:srgbClr val="CC00FF"/>
    <a:srgbClr val="FF9900"/>
    <a:srgbClr val="33CC33"/>
    <a:srgbClr val="344529"/>
    <a:srgbClr val="2B3922"/>
    <a:srgbClr val="2E3722"/>
    <a:srgbClr val="FCF7F1"/>
    <a:srgbClr val="B8D233"/>
    <a:srgbClr val="5CC6D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7665A-F41B-4442-94B9-FE73B8848C08}" v="354" dt="2023-02-16T19:41:37.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08" y="-132"/>
      </p:cViewPr>
      <p:guideLst>
        <p:guide orient="horz" pos="2160"/>
        <p:guide pos="3840"/>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Adinolfi" userId="cad554c711865c84" providerId="LiveId" clId="{1A07665A-F41B-4442-94B9-FE73B8848C08}"/>
    <pc:docChg chg="undo redo custSel addSld delSld modSld sldOrd">
      <pc:chgData name="Federico Adinolfi" userId="cad554c711865c84" providerId="LiveId" clId="{1A07665A-F41B-4442-94B9-FE73B8848C08}" dt="2023-02-16T19:42:36.008" v="10432" actId="1076"/>
      <pc:docMkLst>
        <pc:docMk/>
      </pc:docMkLst>
      <pc:sldChg chg="addSp modSp mod">
        <pc:chgData name="Federico Adinolfi" userId="cad554c711865c84" providerId="LiveId" clId="{1A07665A-F41B-4442-94B9-FE73B8848C08}" dt="2023-02-16T19:42:36.008" v="10432" actId="1076"/>
        <pc:sldMkLst>
          <pc:docMk/>
          <pc:sldMk cId="2584280759" sldId="257"/>
        </pc:sldMkLst>
        <pc:spChg chg="add mod">
          <ac:chgData name="Federico Adinolfi" userId="cad554c711865c84" providerId="LiveId" clId="{1A07665A-F41B-4442-94B9-FE73B8848C08}" dt="2023-02-16T19:42:36.008" v="10432" actId="1076"/>
          <ac:spMkLst>
            <pc:docMk/>
            <pc:sldMk cId="2584280759" sldId="257"/>
            <ac:spMk id="4" creationId="{1867979D-EFAF-2982-A1C1-9A94C6A706D0}"/>
          </ac:spMkLst>
        </pc:spChg>
      </pc:sldChg>
      <pc:sldChg chg="del">
        <pc:chgData name="Federico Adinolfi" userId="cad554c711865c84" providerId="LiveId" clId="{1A07665A-F41B-4442-94B9-FE73B8848C08}" dt="2023-02-12T13:13:42.274" v="5670" actId="2696"/>
        <pc:sldMkLst>
          <pc:docMk/>
          <pc:sldMk cId="183243182" sldId="261"/>
        </pc:sldMkLst>
      </pc:sldChg>
      <pc:sldChg chg="del">
        <pc:chgData name="Federico Adinolfi" userId="cad554c711865c84" providerId="LiveId" clId="{1A07665A-F41B-4442-94B9-FE73B8848C08}" dt="2023-02-12T13:13:42.274" v="5670" actId="2696"/>
        <pc:sldMkLst>
          <pc:docMk/>
          <pc:sldMk cId="259792164" sldId="262"/>
        </pc:sldMkLst>
      </pc:sldChg>
      <pc:sldChg chg="del">
        <pc:chgData name="Federico Adinolfi" userId="cad554c711865c84" providerId="LiveId" clId="{1A07665A-F41B-4442-94B9-FE73B8848C08}" dt="2023-02-11T02:13:25.781" v="44" actId="2696"/>
        <pc:sldMkLst>
          <pc:docMk/>
          <pc:sldMk cId="114769864" sldId="306"/>
        </pc:sldMkLst>
      </pc:sldChg>
      <pc:sldChg chg="addSp delSp modSp mod">
        <pc:chgData name="Federico Adinolfi" userId="cad554c711865c84" providerId="LiveId" clId="{1A07665A-F41B-4442-94B9-FE73B8848C08}" dt="2023-02-16T19:41:10.434" v="10400" actId="20577"/>
        <pc:sldMkLst>
          <pc:docMk/>
          <pc:sldMk cId="365334912" sldId="308"/>
        </pc:sldMkLst>
        <pc:spChg chg="add del mod">
          <ac:chgData name="Federico Adinolfi" userId="cad554c711865c84" providerId="LiveId" clId="{1A07665A-F41B-4442-94B9-FE73B8848C08}" dt="2023-02-12T13:04:02.768" v="5553" actId="21"/>
          <ac:spMkLst>
            <pc:docMk/>
            <pc:sldMk cId="365334912" sldId="308"/>
            <ac:spMk id="3" creationId="{0115FF41-AFA4-4D25-AB42-AB034F4B4FEC}"/>
          </ac:spMkLst>
        </pc:spChg>
        <pc:spChg chg="mod">
          <ac:chgData name="Federico Adinolfi" userId="cad554c711865c84" providerId="LiveId" clId="{1A07665A-F41B-4442-94B9-FE73B8848C08}" dt="2023-02-16T19:41:10.434" v="10400" actId="20577"/>
          <ac:spMkLst>
            <pc:docMk/>
            <pc:sldMk cId="365334912" sldId="308"/>
            <ac:spMk id="4" creationId="{B0881FA9-F3B0-4912-B0E1-352094195C30}"/>
          </ac:spMkLst>
        </pc:spChg>
        <pc:spChg chg="add del mod">
          <ac:chgData name="Federico Adinolfi" userId="cad554c711865c84" providerId="LiveId" clId="{1A07665A-F41B-4442-94B9-FE73B8848C08}" dt="2023-02-12T12:57:54.454" v="5444" actId="26606"/>
          <ac:spMkLst>
            <pc:docMk/>
            <pc:sldMk cId="365334912" sldId="308"/>
            <ac:spMk id="5" creationId="{6381EFE0-FF26-2EED-1195-36B5188F2C2A}"/>
          </ac:spMkLst>
        </pc:spChg>
        <pc:spChg chg="add del mod">
          <ac:chgData name="Federico Adinolfi" userId="cad554c711865c84" providerId="LiveId" clId="{1A07665A-F41B-4442-94B9-FE73B8848C08}" dt="2023-02-12T13:02:42.806" v="5489" actId="21"/>
          <ac:spMkLst>
            <pc:docMk/>
            <pc:sldMk cId="365334912" sldId="308"/>
            <ac:spMk id="7" creationId="{BF0B584E-8045-FDB6-4497-F2377FD9D61C}"/>
          </ac:spMkLst>
        </pc:spChg>
        <pc:spChg chg="del mod">
          <ac:chgData name="Federico Adinolfi" userId="cad554c711865c84" providerId="LiveId" clId="{1A07665A-F41B-4442-94B9-FE73B8848C08}" dt="2023-02-12T12:58:23.429" v="5448" actId="21"/>
          <ac:spMkLst>
            <pc:docMk/>
            <pc:sldMk cId="365334912" sldId="308"/>
            <ac:spMk id="9" creationId="{D45C472E-4078-40A0-83A2-652E8356EDCB}"/>
          </ac:spMkLst>
        </pc:spChg>
        <pc:spChg chg="del mod">
          <ac:chgData name="Federico Adinolfi" userId="cad554c711865c84" providerId="LiveId" clId="{1A07665A-F41B-4442-94B9-FE73B8848C08}" dt="2023-02-12T12:58:59.387" v="5460" actId="21"/>
          <ac:spMkLst>
            <pc:docMk/>
            <pc:sldMk cId="365334912" sldId="308"/>
            <ac:spMk id="10" creationId="{A8C7C3A0-5E78-49C8-B8D4-F3DF62B2BC93}"/>
          </ac:spMkLst>
        </pc:spChg>
        <pc:spChg chg="mod">
          <ac:chgData name="Federico Adinolfi" userId="cad554c711865c84" providerId="LiveId" clId="{1A07665A-F41B-4442-94B9-FE73B8848C08}" dt="2023-02-12T12:57:54.454" v="5444" actId="26606"/>
          <ac:spMkLst>
            <pc:docMk/>
            <pc:sldMk cId="365334912" sldId="308"/>
            <ac:spMk id="11" creationId="{56AE2454-CE9A-4A6B-AB5A-349E0D967654}"/>
          </ac:spMkLst>
        </pc:spChg>
        <pc:spChg chg="add del mod">
          <ac:chgData name="Federico Adinolfi" userId="cad554c711865c84" providerId="LiveId" clId="{1A07665A-F41B-4442-94B9-FE73B8848C08}" dt="2023-02-12T13:04:02.988" v="5554" actId="21"/>
          <ac:spMkLst>
            <pc:docMk/>
            <pc:sldMk cId="365334912" sldId="308"/>
            <ac:spMk id="13" creationId="{49AB8AEF-F670-D78F-CA15-728362EE7356}"/>
          </ac:spMkLst>
        </pc:spChg>
        <pc:picChg chg="del">
          <ac:chgData name="Federico Adinolfi" userId="cad554c711865c84" providerId="LiveId" clId="{1A07665A-F41B-4442-94B9-FE73B8848C08}" dt="2023-02-12T12:56:04.109" v="5442" actId="478"/>
          <ac:picMkLst>
            <pc:docMk/>
            <pc:sldMk cId="365334912" sldId="308"/>
            <ac:picMk id="8" creationId="{B53D1AAB-32B2-4F04-828F-AB1C758AF004}"/>
          </ac:picMkLst>
        </pc:picChg>
        <pc:picChg chg="add mod ord">
          <ac:chgData name="Federico Adinolfi" userId="cad554c711865c84" providerId="LiveId" clId="{1A07665A-F41B-4442-94B9-FE73B8848C08}" dt="2023-02-12T12:58:00.257" v="5446" actId="1076"/>
          <ac:picMkLst>
            <pc:docMk/>
            <pc:sldMk cId="365334912" sldId="308"/>
            <ac:picMk id="18434" creationId="{A36D8563-68C9-43FB-B4F5-B6E020DC04E4}"/>
          </ac:picMkLst>
        </pc:picChg>
      </pc:sldChg>
      <pc:sldChg chg="addSp modSp mod">
        <pc:chgData name="Federico Adinolfi" userId="cad554c711865c84" providerId="LiveId" clId="{1A07665A-F41B-4442-94B9-FE73B8848C08}" dt="2023-02-15T22:43:02.297" v="8389" actId="14100"/>
        <pc:sldMkLst>
          <pc:docMk/>
          <pc:sldMk cId="980819795" sldId="316"/>
        </pc:sldMkLst>
        <pc:spChg chg="mod">
          <ac:chgData name="Federico Adinolfi" userId="cad554c711865c84" providerId="LiveId" clId="{1A07665A-F41B-4442-94B9-FE73B8848C08}" dt="2023-02-15T22:42:53.656" v="8387" actId="1076"/>
          <ac:spMkLst>
            <pc:docMk/>
            <pc:sldMk cId="980819795" sldId="316"/>
            <ac:spMk id="3" creationId="{0115FF41-AFA4-4D25-AB42-AB034F4B4FEC}"/>
          </ac:spMkLst>
        </pc:spChg>
        <pc:spChg chg="mod">
          <ac:chgData name="Federico Adinolfi" userId="cad554c711865c84" providerId="LiveId" clId="{1A07665A-F41B-4442-94B9-FE73B8848C08}" dt="2023-02-15T22:43:02.297" v="8389" actId="14100"/>
          <ac:spMkLst>
            <pc:docMk/>
            <pc:sldMk cId="980819795" sldId="316"/>
            <ac:spMk id="4" creationId="{B0881FA9-F3B0-4912-B0E1-352094195C30}"/>
          </ac:spMkLst>
        </pc:spChg>
        <pc:picChg chg="add mod modCrop">
          <ac:chgData name="Federico Adinolfi" userId="cad554c711865c84" providerId="LiveId" clId="{1A07665A-F41B-4442-94B9-FE73B8848C08}" dt="2023-02-15T22:21:49.537" v="8004" actId="1076"/>
          <ac:picMkLst>
            <pc:docMk/>
            <pc:sldMk cId="980819795" sldId="316"/>
            <ac:picMk id="2" creationId="{831BB03E-F5DB-B6B5-06D7-903EE59756E2}"/>
          </ac:picMkLst>
        </pc:picChg>
        <pc:picChg chg="mod">
          <ac:chgData name="Federico Adinolfi" userId="cad554c711865c84" providerId="LiveId" clId="{1A07665A-F41B-4442-94B9-FE73B8848C08}" dt="2023-02-15T22:21:56.167" v="8006" actId="1076"/>
          <ac:picMkLst>
            <pc:docMk/>
            <pc:sldMk cId="980819795" sldId="316"/>
            <ac:picMk id="1028" creationId="{0D0AB446-7EF8-C2AF-3951-5490745BB5E5}"/>
          </ac:picMkLst>
        </pc:picChg>
      </pc:sldChg>
      <pc:sldChg chg="addSp delSp modSp mod">
        <pc:chgData name="Federico Adinolfi" userId="cad554c711865c84" providerId="LiveId" clId="{1A07665A-F41B-4442-94B9-FE73B8848C08}" dt="2023-02-15T15:27:24.935" v="7249" actId="14100"/>
        <pc:sldMkLst>
          <pc:docMk/>
          <pc:sldMk cId="4001593444" sldId="326"/>
        </pc:sldMkLst>
        <pc:spChg chg="mod">
          <ac:chgData name="Federico Adinolfi" userId="cad554c711865c84" providerId="LiveId" clId="{1A07665A-F41B-4442-94B9-FE73B8848C08}" dt="2023-02-15T15:22:10.461" v="7220" actId="14100"/>
          <ac:spMkLst>
            <pc:docMk/>
            <pc:sldMk cId="4001593444" sldId="326"/>
            <ac:spMk id="4" creationId="{B0881FA9-F3B0-4912-B0E1-352094195C30}"/>
          </ac:spMkLst>
        </pc:spChg>
        <pc:picChg chg="add mod">
          <ac:chgData name="Federico Adinolfi" userId="cad554c711865c84" providerId="LiveId" clId="{1A07665A-F41B-4442-94B9-FE73B8848C08}" dt="2023-02-15T15:27:15.885" v="7247" actId="14100"/>
          <ac:picMkLst>
            <pc:docMk/>
            <pc:sldMk cId="4001593444" sldId="326"/>
            <ac:picMk id="1026" creationId="{6BDD67B6-82CB-7A56-A478-7B59FD05A07B}"/>
          </ac:picMkLst>
        </pc:picChg>
        <pc:picChg chg="add mod">
          <ac:chgData name="Federico Adinolfi" userId="cad554c711865c84" providerId="LiveId" clId="{1A07665A-F41B-4442-94B9-FE73B8848C08}" dt="2023-02-15T15:27:24.935" v="7249" actId="14100"/>
          <ac:picMkLst>
            <pc:docMk/>
            <pc:sldMk cId="4001593444" sldId="326"/>
            <ac:picMk id="1028" creationId="{D3D09B46-B768-59B7-0AFC-5EE6176F67CC}"/>
          </ac:picMkLst>
        </pc:picChg>
        <pc:picChg chg="del">
          <ac:chgData name="Federico Adinolfi" userId="cad554c711865c84" providerId="LiveId" clId="{1A07665A-F41B-4442-94B9-FE73B8848C08}" dt="2023-02-15T15:15:48.687" v="7198" actId="478"/>
          <ac:picMkLst>
            <pc:docMk/>
            <pc:sldMk cId="4001593444" sldId="326"/>
            <ac:picMk id="3074" creationId="{E91C35F9-D686-B2EF-38F8-50977A6BA45F}"/>
          </ac:picMkLst>
        </pc:picChg>
      </pc:sldChg>
      <pc:sldChg chg="modSp mod">
        <pc:chgData name="Federico Adinolfi" userId="cad554c711865c84" providerId="LiveId" clId="{1A07665A-F41B-4442-94B9-FE73B8848C08}" dt="2023-02-15T21:41:20.104" v="7531" actId="121"/>
        <pc:sldMkLst>
          <pc:docMk/>
          <pc:sldMk cId="1007117899" sldId="327"/>
        </pc:sldMkLst>
        <pc:spChg chg="mod">
          <ac:chgData name="Federico Adinolfi" userId="cad554c711865c84" providerId="LiveId" clId="{1A07665A-F41B-4442-94B9-FE73B8848C08}" dt="2023-02-15T21:41:20.104" v="7531" actId="121"/>
          <ac:spMkLst>
            <pc:docMk/>
            <pc:sldMk cId="1007117899" sldId="327"/>
            <ac:spMk id="4" creationId="{B0881FA9-F3B0-4912-B0E1-352094195C30}"/>
          </ac:spMkLst>
        </pc:spChg>
      </pc:sldChg>
      <pc:sldChg chg="modSp del mod">
        <pc:chgData name="Federico Adinolfi" userId="cad554c711865c84" providerId="LiveId" clId="{1A07665A-F41B-4442-94B9-FE73B8848C08}" dt="2023-02-15T21:41:28.012" v="7532" actId="2696"/>
        <pc:sldMkLst>
          <pc:docMk/>
          <pc:sldMk cId="676735481" sldId="328"/>
        </pc:sldMkLst>
        <pc:spChg chg="mod">
          <ac:chgData name="Federico Adinolfi" userId="cad554c711865c84" providerId="LiveId" clId="{1A07665A-F41B-4442-94B9-FE73B8848C08}" dt="2023-02-15T21:38:04.080" v="7503" actId="21"/>
          <ac:spMkLst>
            <pc:docMk/>
            <pc:sldMk cId="676735481" sldId="328"/>
            <ac:spMk id="4" creationId="{B0881FA9-F3B0-4912-B0E1-352094195C30}"/>
          </ac:spMkLst>
        </pc:spChg>
      </pc:sldChg>
      <pc:sldChg chg="addSp delSp modSp mod">
        <pc:chgData name="Federico Adinolfi" userId="cad554c711865c84" providerId="LiveId" clId="{1A07665A-F41B-4442-94B9-FE73B8848C08}" dt="2023-02-15T23:04:16.244" v="8447" actId="114"/>
        <pc:sldMkLst>
          <pc:docMk/>
          <pc:sldMk cId="1258055412" sldId="329"/>
        </pc:sldMkLst>
        <pc:spChg chg="mod">
          <ac:chgData name="Federico Adinolfi" userId="cad554c711865c84" providerId="LiveId" clId="{1A07665A-F41B-4442-94B9-FE73B8848C08}" dt="2023-02-15T23:04:16.244" v="8447" actId="114"/>
          <ac:spMkLst>
            <pc:docMk/>
            <pc:sldMk cId="1258055412" sldId="329"/>
            <ac:spMk id="4" creationId="{B0881FA9-F3B0-4912-B0E1-352094195C30}"/>
          </ac:spMkLst>
        </pc:spChg>
        <pc:picChg chg="del mod">
          <ac:chgData name="Federico Adinolfi" userId="cad554c711865c84" providerId="LiveId" clId="{1A07665A-F41B-4442-94B9-FE73B8848C08}" dt="2023-02-15T15:43:00.196" v="7408" actId="478"/>
          <ac:picMkLst>
            <pc:docMk/>
            <pc:sldMk cId="1258055412" sldId="329"/>
            <ac:picMk id="2" creationId="{61361422-2E19-6AB3-3BEE-34B2FEB0C9DF}"/>
          </ac:picMkLst>
        </pc:picChg>
        <pc:picChg chg="add mod">
          <ac:chgData name="Federico Adinolfi" userId="cad554c711865c84" providerId="LiveId" clId="{1A07665A-F41B-4442-94B9-FE73B8848C08}" dt="2023-02-15T15:43:25.952" v="7412" actId="1076"/>
          <ac:picMkLst>
            <pc:docMk/>
            <pc:sldMk cId="1258055412" sldId="329"/>
            <ac:picMk id="3074" creationId="{C1A298D3-107B-24E3-6230-FE92216681EF}"/>
          </ac:picMkLst>
        </pc:picChg>
      </pc:sldChg>
      <pc:sldChg chg="addSp delSp modSp add mod">
        <pc:chgData name="Federico Adinolfi" userId="cad554c711865c84" providerId="LiveId" clId="{1A07665A-F41B-4442-94B9-FE73B8848C08}" dt="2023-02-11T02:09:04.466" v="43" actId="14100"/>
        <pc:sldMkLst>
          <pc:docMk/>
          <pc:sldMk cId="3159921377" sldId="330"/>
        </pc:sldMkLst>
        <pc:spChg chg="mod">
          <ac:chgData name="Federico Adinolfi" userId="cad554c711865c84" providerId="LiveId" clId="{1A07665A-F41B-4442-94B9-FE73B8848C08}" dt="2023-02-11T02:09:04.466" v="43" actId="14100"/>
          <ac:spMkLst>
            <pc:docMk/>
            <pc:sldMk cId="3159921377" sldId="330"/>
            <ac:spMk id="4" creationId="{B0881FA9-F3B0-4912-B0E1-352094195C30}"/>
          </ac:spMkLst>
        </pc:spChg>
        <pc:picChg chg="del">
          <ac:chgData name="Federico Adinolfi" userId="cad554c711865c84" providerId="LiveId" clId="{1A07665A-F41B-4442-94B9-FE73B8848C08}" dt="2023-02-11T02:05:45.700" v="1" actId="478"/>
          <ac:picMkLst>
            <pc:docMk/>
            <pc:sldMk cId="3159921377" sldId="330"/>
            <ac:picMk id="2" creationId="{61361422-2E19-6AB3-3BEE-34B2FEB0C9DF}"/>
          </ac:picMkLst>
        </pc:picChg>
        <pc:picChg chg="add mod">
          <ac:chgData name="Federico Adinolfi" userId="cad554c711865c84" providerId="LiveId" clId="{1A07665A-F41B-4442-94B9-FE73B8848C08}" dt="2023-02-11T02:07:35.761" v="16" actId="1076"/>
          <ac:picMkLst>
            <pc:docMk/>
            <pc:sldMk cId="3159921377" sldId="330"/>
            <ac:picMk id="7170" creationId="{DBB71FCA-8D85-BC3B-BB86-9C2934BA1DBD}"/>
          </ac:picMkLst>
        </pc:picChg>
      </pc:sldChg>
      <pc:sldChg chg="addSp delSp modSp mod">
        <pc:chgData name="Federico Adinolfi" userId="cad554c711865c84" providerId="LiveId" clId="{1A07665A-F41B-4442-94B9-FE73B8848C08}" dt="2023-02-12T17:59:23.961" v="6778" actId="20577"/>
        <pc:sldMkLst>
          <pc:docMk/>
          <pc:sldMk cId="2383299604" sldId="331"/>
        </pc:sldMkLst>
        <pc:spChg chg="mod">
          <ac:chgData name="Federico Adinolfi" userId="cad554c711865c84" providerId="LiveId" clId="{1A07665A-F41B-4442-94B9-FE73B8848C08}" dt="2023-02-12T10:04:31.527" v="191" actId="14100"/>
          <ac:spMkLst>
            <pc:docMk/>
            <pc:sldMk cId="2383299604" sldId="331"/>
            <ac:spMk id="3" creationId="{0115FF41-AFA4-4D25-AB42-AB034F4B4FEC}"/>
          </ac:spMkLst>
        </pc:spChg>
        <pc:spChg chg="mod">
          <ac:chgData name="Federico Adinolfi" userId="cad554c711865c84" providerId="LiveId" clId="{1A07665A-F41B-4442-94B9-FE73B8848C08}" dt="2023-02-12T13:15:44.272" v="5672" actId="1076"/>
          <ac:spMkLst>
            <pc:docMk/>
            <pc:sldMk cId="2383299604" sldId="331"/>
            <ac:spMk id="4" creationId="{B0881FA9-F3B0-4912-B0E1-352094195C30}"/>
          </ac:spMkLst>
        </pc:spChg>
        <pc:spChg chg="add mod">
          <ac:chgData name="Federico Adinolfi" userId="cad554c711865c84" providerId="LiveId" clId="{1A07665A-F41B-4442-94B9-FE73B8848C08}" dt="2023-02-12T17:59:23.961" v="6778" actId="20577"/>
          <ac:spMkLst>
            <pc:docMk/>
            <pc:sldMk cId="2383299604" sldId="331"/>
            <ac:spMk id="5" creationId="{5CA401CC-225E-16B5-0D29-8B651F705A3B}"/>
          </ac:spMkLst>
        </pc:spChg>
        <pc:spChg chg="mod ord">
          <ac:chgData name="Federico Adinolfi" userId="cad554c711865c84" providerId="LiveId" clId="{1A07665A-F41B-4442-94B9-FE73B8848C08}" dt="2023-02-12T10:02:54.759" v="179" actId="26606"/>
          <ac:spMkLst>
            <pc:docMk/>
            <pc:sldMk cId="2383299604" sldId="331"/>
            <ac:spMk id="11" creationId="{56AE2454-CE9A-4A6B-AB5A-349E0D967654}"/>
          </ac:spMkLst>
        </pc:spChg>
        <pc:spChg chg="add del">
          <ac:chgData name="Federico Adinolfi" userId="cad554c711865c84" providerId="LiveId" clId="{1A07665A-F41B-4442-94B9-FE73B8848C08}" dt="2023-02-12T10:03:17.824" v="180" actId="21"/>
          <ac:spMkLst>
            <pc:docMk/>
            <pc:sldMk cId="2383299604" sldId="331"/>
            <ac:spMk id="9223" creationId="{90C83BB8-7920-388F-8486-B08E2FAF64F1}"/>
          </ac:spMkLst>
        </pc:spChg>
        <pc:picChg chg="add del mod">
          <ac:chgData name="Federico Adinolfi" userId="cad554c711865c84" providerId="LiveId" clId="{1A07665A-F41B-4442-94B9-FE73B8848C08}" dt="2023-02-12T09:53:11.967" v="75" actId="21"/>
          <ac:picMkLst>
            <pc:docMk/>
            <pc:sldMk cId="2383299604" sldId="331"/>
            <ac:picMk id="2" creationId="{48886B75-36B9-2948-A8A7-009BBA128762}"/>
          </ac:picMkLst>
        </pc:picChg>
        <pc:picChg chg="del">
          <ac:chgData name="Federico Adinolfi" userId="cad554c711865c84" providerId="LiveId" clId="{1A07665A-F41B-4442-94B9-FE73B8848C08}" dt="2023-02-12T10:02:12.745" v="177" actId="478"/>
          <ac:picMkLst>
            <pc:docMk/>
            <pc:sldMk cId="2383299604" sldId="331"/>
            <ac:picMk id="1028" creationId="{0D0AB446-7EF8-C2AF-3951-5490745BB5E5}"/>
          </ac:picMkLst>
        </pc:picChg>
        <pc:picChg chg="add mod ord">
          <ac:chgData name="Federico Adinolfi" userId="cad554c711865c84" providerId="LiveId" clId="{1A07665A-F41B-4442-94B9-FE73B8848C08}" dt="2023-02-12T10:03:18.638" v="181" actId="27614"/>
          <ac:picMkLst>
            <pc:docMk/>
            <pc:sldMk cId="2383299604" sldId="331"/>
            <ac:picMk id="9218" creationId="{126F06AD-1ECB-C85B-49A1-592DB1CABDF7}"/>
          </ac:picMkLst>
        </pc:picChg>
      </pc:sldChg>
      <pc:sldChg chg="addSp delSp modSp add mod">
        <pc:chgData name="Federico Adinolfi" userId="cad554c711865c84" providerId="LiveId" clId="{1A07665A-F41B-4442-94B9-FE73B8848C08}" dt="2023-02-15T22:53:05.606" v="8429" actId="20577"/>
        <pc:sldMkLst>
          <pc:docMk/>
          <pc:sldMk cId="2470033413" sldId="332"/>
        </pc:sldMkLst>
        <pc:spChg chg="mod">
          <ac:chgData name="Federico Adinolfi" userId="cad554c711865c84" providerId="LiveId" clId="{1A07665A-F41B-4442-94B9-FE73B8848C08}" dt="2023-02-15T22:52:45.688" v="8422" actId="1076"/>
          <ac:spMkLst>
            <pc:docMk/>
            <pc:sldMk cId="2470033413" sldId="332"/>
            <ac:spMk id="3" creationId="{0115FF41-AFA4-4D25-AB42-AB034F4B4FEC}"/>
          </ac:spMkLst>
        </pc:spChg>
        <pc:spChg chg="mod">
          <ac:chgData name="Federico Adinolfi" userId="cad554c711865c84" providerId="LiveId" clId="{1A07665A-F41B-4442-94B9-FE73B8848C08}" dt="2023-02-15T22:53:05.606" v="8429" actId="20577"/>
          <ac:spMkLst>
            <pc:docMk/>
            <pc:sldMk cId="2470033413" sldId="332"/>
            <ac:spMk id="4" creationId="{B0881FA9-F3B0-4912-B0E1-352094195C30}"/>
          </ac:spMkLst>
        </pc:spChg>
        <pc:spChg chg="mod">
          <ac:chgData name="Federico Adinolfi" userId="cad554c711865c84" providerId="LiveId" clId="{1A07665A-F41B-4442-94B9-FE73B8848C08}" dt="2023-02-12T17:59:38.488" v="6829" actId="20577"/>
          <ac:spMkLst>
            <pc:docMk/>
            <pc:sldMk cId="2470033413" sldId="332"/>
            <ac:spMk id="5" creationId="{5CA401CC-225E-16B5-0D29-8B651F705A3B}"/>
          </ac:spMkLst>
        </pc:spChg>
        <pc:spChg chg="add del">
          <ac:chgData name="Federico Adinolfi" userId="cad554c711865c84" providerId="LiveId" clId="{1A07665A-F41B-4442-94B9-FE73B8848C08}" dt="2023-02-12T10:46:15.434" v="1241" actId="21"/>
          <ac:spMkLst>
            <pc:docMk/>
            <pc:sldMk cId="2470033413" sldId="332"/>
            <ac:spMk id="10249" creationId="{DCA32D6A-2C17-7968-62DE-44F524E81DD8}"/>
          </ac:spMkLst>
        </pc:spChg>
        <pc:picChg chg="add del">
          <ac:chgData name="Federico Adinolfi" userId="cad554c711865c84" providerId="LiveId" clId="{1A07665A-F41B-4442-94B9-FE73B8848C08}" dt="2023-02-12T10:45:23.265" v="1232"/>
          <ac:picMkLst>
            <pc:docMk/>
            <pc:sldMk cId="2470033413" sldId="332"/>
            <ac:picMk id="2" creationId="{0E22A189-EB79-C8D8-5CFF-CA2E62B87611}"/>
          </ac:picMkLst>
        </pc:picChg>
        <pc:picChg chg="add del">
          <ac:chgData name="Federico Adinolfi" userId="cad554c711865c84" providerId="LiveId" clId="{1A07665A-F41B-4442-94B9-FE73B8848C08}" dt="2023-02-12T10:45:34.922" v="1235" actId="478"/>
          <ac:picMkLst>
            <pc:docMk/>
            <pc:sldMk cId="2470033413" sldId="332"/>
            <ac:picMk id="9218" creationId="{126F06AD-1ECB-C85B-49A1-592DB1CABDF7}"/>
          </ac:picMkLst>
        </pc:picChg>
        <pc:picChg chg="add del">
          <ac:chgData name="Federico Adinolfi" userId="cad554c711865c84" providerId="LiveId" clId="{1A07665A-F41B-4442-94B9-FE73B8848C08}" dt="2023-02-12T10:45:32.926" v="1234"/>
          <ac:picMkLst>
            <pc:docMk/>
            <pc:sldMk cId="2470033413" sldId="332"/>
            <ac:picMk id="10242" creationId="{13A4B318-1F15-72EF-F701-4E416D38D4AC}"/>
          </ac:picMkLst>
        </pc:picChg>
        <pc:picChg chg="add mod ord">
          <ac:chgData name="Federico Adinolfi" userId="cad554c711865c84" providerId="LiveId" clId="{1A07665A-F41B-4442-94B9-FE73B8848C08}" dt="2023-02-12T10:45:44.201" v="1237" actId="26606"/>
          <ac:picMkLst>
            <pc:docMk/>
            <pc:sldMk cId="2470033413" sldId="332"/>
            <ac:picMk id="10244" creationId="{1A39ACA3-5C60-0E69-D912-D186FA099C92}"/>
          </ac:picMkLst>
        </pc:picChg>
      </pc:sldChg>
      <pc:sldChg chg="addSp delSp modSp add mod">
        <pc:chgData name="Federico Adinolfi" userId="cad554c711865c84" providerId="LiveId" clId="{1A07665A-F41B-4442-94B9-FE73B8848C08}" dt="2023-02-15T22:53:28.511" v="8431" actId="255"/>
        <pc:sldMkLst>
          <pc:docMk/>
          <pc:sldMk cId="810948636" sldId="333"/>
        </pc:sldMkLst>
        <pc:spChg chg="mod">
          <ac:chgData name="Federico Adinolfi" userId="cad554c711865c84" providerId="LiveId" clId="{1A07665A-F41B-4442-94B9-FE73B8848C08}" dt="2023-02-12T11:01:12.854" v="1572" actId="1076"/>
          <ac:spMkLst>
            <pc:docMk/>
            <pc:sldMk cId="810948636" sldId="333"/>
            <ac:spMk id="3" creationId="{0115FF41-AFA4-4D25-AB42-AB034F4B4FEC}"/>
          </ac:spMkLst>
        </pc:spChg>
        <pc:spChg chg="mod">
          <ac:chgData name="Federico Adinolfi" userId="cad554c711865c84" providerId="LiveId" clId="{1A07665A-F41B-4442-94B9-FE73B8848C08}" dt="2023-02-15T22:53:28.511" v="8431" actId="255"/>
          <ac:spMkLst>
            <pc:docMk/>
            <pc:sldMk cId="810948636" sldId="333"/>
            <ac:spMk id="4" creationId="{B0881FA9-F3B0-4912-B0E1-352094195C30}"/>
          </ac:spMkLst>
        </pc:spChg>
        <pc:spChg chg="mod">
          <ac:chgData name="Federico Adinolfi" userId="cad554c711865c84" providerId="LiveId" clId="{1A07665A-F41B-4442-94B9-FE73B8848C08}" dt="2023-02-12T17:59:31.124" v="6803" actId="20577"/>
          <ac:spMkLst>
            <pc:docMk/>
            <pc:sldMk cId="810948636" sldId="333"/>
            <ac:spMk id="5" creationId="{5CA401CC-225E-16B5-0D29-8B651F705A3B}"/>
          </ac:spMkLst>
        </pc:spChg>
        <pc:spChg chg="add del mod">
          <ac:chgData name="Federico Adinolfi" userId="cad554c711865c84" providerId="LiveId" clId="{1A07665A-F41B-4442-94B9-FE73B8848C08}" dt="2023-02-12T11:00:40.071" v="1569" actId="21"/>
          <ac:spMkLst>
            <pc:docMk/>
            <pc:sldMk cId="810948636" sldId="333"/>
            <ac:spMk id="11271" creationId="{B2A4121C-7301-A33D-E335-05CBEDC71027}"/>
          </ac:spMkLst>
        </pc:spChg>
        <pc:picChg chg="del">
          <ac:chgData name="Federico Adinolfi" userId="cad554c711865c84" providerId="LiveId" clId="{1A07665A-F41B-4442-94B9-FE73B8848C08}" dt="2023-02-12T10:48:44.321" v="1254" actId="478"/>
          <ac:picMkLst>
            <pc:docMk/>
            <pc:sldMk cId="810948636" sldId="333"/>
            <ac:picMk id="9218" creationId="{126F06AD-1ECB-C85B-49A1-592DB1CABDF7}"/>
          </ac:picMkLst>
        </pc:picChg>
        <pc:picChg chg="add mod ord">
          <ac:chgData name="Federico Adinolfi" userId="cad554c711865c84" providerId="LiveId" clId="{1A07665A-F41B-4442-94B9-FE73B8848C08}" dt="2023-02-12T10:48:55.927" v="1256" actId="26606"/>
          <ac:picMkLst>
            <pc:docMk/>
            <pc:sldMk cId="810948636" sldId="333"/>
            <ac:picMk id="11266" creationId="{8BA7386F-FC9B-55B7-5970-80070D825585}"/>
          </ac:picMkLst>
        </pc:picChg>
      </pc:sldChg>
      <pc:sldChg chg="addSp delSp modSp add mod">
        <pc:chgData name="Federico Adinolfi" userId="cad554c711865c84" providerId="LiveId" clId="{1A07665A-F41B-4442-94B9-FE73B8848C08}" dt="2023-02-16T19:40:13.561" v="10397" actId="20577"/>
        <pc:sldMkLst>
          <pc:docMk/>
          <pc:sldMk cId="1945310755" sldId="334"/>
        </pc:sldMkLst>
        <pc:spChg chg="mod">
          <ac:chgData name="Federico Adinolfi" userId="cad554c711865c84" providerId="LiveId" clId="{1A07665A-F41B-4442-94B9-FE73B8848C08}" dt="2023-02-16T19:40:13.561" v="10397" actId="20577"/>
          <ac:spMkLst>
            <pc:docMk/>
            <pc:sldMk cId="1945310755" sldId="334"/>
            <ac:spMk id="4" creationId="{B0881FA9-F3B0-4912-B0E1-352094195C30}"/>
          </ac:spMkLst>
        </pc:spChg>
        <pc:picChg chg="del">
          <ac:chgData name="Federico Adinolfi" userId="cad554c711865c84" providerId="LiveId" clId="{1A07665A-F41B-4442-94B9-FE73B8848C08}" dt="2023-02-12T11:13:17.569" v="2291" actId="478"/>
          <ac:picMkLst>
            <pc:docMk/>
            <pc:sldMk cId="1945310755" sldId="334"/>
            <ac:picMk id="4098" creationId="{5A35E734-2993-91F1-9670-8ACE46FB6670}"/>
          </ac:picMkLst>
        </pc:picChg>
        <pc:picChg chg="add mod">
          <ac:chgData name="Federico Adinolfi" userId="cad554c711865c84" providerId="LiveId" clId="{1A07665A-F41B-4442-94B9-FE73B8848C08}" dt="2023-02-12T11:14:12.403" v="2298" actId="1076"/>
          <ac:picMkLst>
            <pc:docMk/>
            <pc:sldMk cId="1945310755" sldId="334"/>
            <ac:picMk id="12290" creationId="{1D7558A4-048E-C044-7BDE-41DBF0B12B4D}"/>
          </ac:picMkLst>
        </pc:picChg>
      </pc:sldChg>
      <pc:sldChg chg="addSp delSp modSp add mod">
        <pc:chgData name="Federico Adinolfi" userId="cad554c711865c84" providerId="LiveId" clId="{1A07665A-F41B-4442-94B9-FE73B8848C08}" dt="2023-02-15T22:52:11.230" v="8418" actId="20577"/>
        <pc:sldMkLst>
          <pc:docMk/>
          <pc:sldMk cId="527335341" sldId="335"/>
        </pc:sldMkLst>
        <pc:spChg chg="mod">
          <ac:chgData name="Federico Adinolfi" userId="cad554c711865c84" providerId="LiveId" clId="{1A07665A-F41B-4442-94B9-FE73B8848C08}" dt="2023-02-12T11:34:01.370" v="3378" actId="255"/>
          <ac:spMkLst>
            <pc:docMk/>
            <pc:sldMk cId="527335341" sldId="335"/>
            <ac:spMk id="3" creationId="{0115FF41-AFA4-4D25-AB42-AB034F4B4FEC}"/>
          </ac:spMkLst>
        </pc:spChg>
        <pc:spChg chg="mod">
          <ac:chgData name="Federico Adinolfi" userId="cad554c711865c84" providerId="LiveId" clId="{1A07665A-F41B-4442-94B9-FE73B8848C08}" dt="2023-02-15T22:52:11.230" v="8418" actId="20577"/>
          <ac:spMkLst>
            <pc:docMk/>
            <pc:sldMk cId="527335341" sldId="335"/>
            <ac:spMk id="4" creationId="{B0881FA9-F3B0-4912-B0E1-352094195C30}"/>
          </ac:spMkLst>
        </pc:spChg>
        <pc:spChg chg="mod">
          <ac:chgData name="Federico Adinolfi" userId="cad554c711865c84" providerId="LiveId" clId="{1A07665A-F41B-4442-94B9-FE73B8848C08}" dt="2023-02-12T17:59:46.345" v="6855" actId="20577"/>
          <ac:spMkLst>
            <pc:docMk/>
            <pc:sldMk cId="527335341" sldId="335"/>
            <ac:spMk id="5" creationId="{5CA401CC-225E-16B5-0D29-8B651F705A3B}"/>
          </ac:spMkLst>
        </pc:spChg>
        <pc:picChg chg="del">
          <ac:chgData name="Federico Adinolfi" userId="cad554c711865c84" providerId="LiveId" clId="{1A07665A-F41B-4442-94B9-FE73B8848C08}" dt="2023-02-12T11:17:43.612" v="2421" actId="478"/>
          <ac:picMkLst>
            <pc:docMk/>
            <pc:sldMk cId="527335341" sldId="335"/>
            <ac:picMk id="10244" creationId="{1A39ACA3-5C60-0E69-D912-D186FA099C92}"/>
          </ac:picMkLst>
        </pc:picChg>
        <pc:picChg chg="add mod">
          <ac:chgData name="Federico Adinolfi" userId="cad554c711865c84" providerId="LiveId" clId="{1A07665A-F41B-4442-94B9-FE73B8848C08}" dt="2023-02-12T11:19:22.726" v="2425" actId="14100"/>
          <ac:picMkLst>
            <pc:docMk/>
            <pc:sldMk cId="527335341" sldId="335"/>
            <ac:picMk id="13314" creationId="{1B1A83E9-7154-01D1-CB82-332F971BDD5A}"/>
          </ac:picMkLst>
        </pc:picChg>
      </pc:sldChg>
      <pc:sldChg chg="addSp delSp modSp add mod">
        <pc:chgData name="Federico Adinolfi" userId="cad554c711865c84" providerId="LiveId" clId="{1A07665A-F41B-4442-94B9-FE73B8848C08}" dt="2023-02-12T18:00:04.833" v="6856"/>
        <pc:sldMkLst>
          <pc:docMk/>
          <pc:sldMk cId="2407095308" sldId="336"/>
        </pc:sldMkLst>
        <pc:spChg chg="add mod">
          <ac:chgData name="Federico Adinolfi" userId="cad554c711865c84" providerId="LiveId" clId="{1A07665A-F41B-4442-94B9-FE73B8848C08}" dt="2023-02-12T18:00:04.833" v="6856"/>
          <ac:spMkLst>
            <pc:docMk/>
            <pc:sldMk cId="2407095308" sldId="336"/>
            <ac:spMk id="2" creationId="{0D8BD5A2-C0AA-4A9A-C6D4-CFC388B0E7F5}"/>
          </ac:spMkLst>
        </pc:spChg>
        <pc:spChg chg="mod">
          <ac:chgData name="Federico Adinolfi" userId="cad554c711865c84" providerId="LiveId" clId="{1A07665A-F41B-4442-94B9-FE73B8848C08}" dt="2023-02-12T11:46:30.864" v="3524" actId="1076"/>
          <ac:spMkLst>
            <pc:docMk/>
            <pc:sldMk cId="2407095308" sldId="336"/>
            <ac:spMk id="3" creationId="{0115FF41-AFA4-4D25-AB42-AB034F4B4FEC}"/>
          </ac:spMkLst>
        </pc:spChg>
        <pc:spChg chg="mod">
          <ac:chgData name="Federico Adinolfi" userId="cad554c711865c84" providerId="LiveId" clId="{1A07665A-F41B-4442-94B9-FE73B8848C08}" dt="2023-02-12T11:46:39.014" v="3525" actId="1076"/>
          <ac:spMkLst>
            <pc:docMk/>
            <pc:sldMk cId="2407095308" sldId="336"/>
            <ac:spMk id="4" creationId="{B0881FA9-F3B0-4912-B0E1-352094195C30}"/>
          </ac:spMkLst>
        </pc:spChg>
        <pc:spChg chg="del">
          <ac:chgData name="Federico Adinolfi" userId="cad554c711865c84" providerId="LiveId" clId="{1A07665A-F41B-4442-94B9-FE73B8848C08}" dt="2023-02-12T17:57:20.826" v="6680" actId="21"/>
          <ac:spMkLst>
            <pc:docMk/>
            <pc:sldMk cId="2407095308" sldId="336"/>
            <ac:spMk id="5" creationId="{5CA401CC-225E-16B5-0D29-8B651F705A3B}"/>
          </ac:spMkLst>
        </pc:spChg>
        <pc:spChg chg="add del">
          <ac:chgData name="Federico Adinolfi" userId="cad554c711865c84" providerId="LiveId" clId="{1A07665A-F41B-4442-94B9-FE73B8848C08}" dt="2023-02-12T11:45:40.550" v="3518" actId="21"/>
          <ac:spMkLst>
            <pc:docMk/>
            <pc:sldMk cId="2407095308" sldId="336"/>
            <ac:spMk id="14343" creationId="{6029287B-DEF3-6F5E-EB3A-03160EE18A36}"/>
          </ac:spMkLst>
        </pc:spChg>
        <pc:picChg chg="del">
          <ac:chgData name="Federico Adinolfi" userId="cad554c711865c84" providerId="LiveId" clId="{1A07665A-F41B-4442-94B9-FE73B8848C08}" dt="2023-02-12T11:43:35.664" v="3509" actId="478"/>
          <ac:picMkLst>
            <pc:docMk/>
            <pc:sldMk cId="2407095308" sldId="336"/>
            <ac:picMk id="13314" creationId="{1B1A83E9-7154-01D1-CB82-332F971BDD5A}"/>
          </ac:picMkLst>
        </pc:picChg>
        <pc:picChg chg="add mod ord">
          <ac:chgData name="Federico Adinolfi" userId="cad554c711865c84" providerId="LiveId" clId="{1A07665A-F41B-4442-94B9-FE73B8848C08}" dt="2023-02-12T11:44:58.387" v="3511" actId="26606"/>
          <ac:picMkLst>
            <pc:docMk/>
            <pc:sldMk cId="2407095308" sldId="336"/>
            <ac:picMk id="14338" creationId="{71B47177-5436-1CD7-AE42-65AFB9918FC4}"/>
          </ac:picMkLst>
        </pc:picChg>
      </pc:sldChg>
      <pc:sldChg chg="addSp delSp modSp add mod">
        <pc:chgData name="Federico Adinolfi" userId="cad554c711865c84" providerId="LiveId" clId="{1A07665A-F41B-4442-94B9-FE73B8848C08}" dt="2023-02-15T22:54:13.601" v="8438" actId="14100"/>
        <pc:sldMkLst>
          <pc:docMk/>
          <pc:sldMk cId="2915158488" sldId="337"/>
        </pc:sldMkLst>
        <pc:spChg chg="mod">
          <ac:chgData name="Federico Adinolfi" userId="cad554c711865c84" providerId="LiveId" clId="{1A07665A-F41B-4442-94B9-FE73B8848C08}" dt="2023-02-12T11:56:36.539" v="3622" actId="1076"/>
          <ac:spMkLst>
            <pc:docMk/>
            <pc:sldMk cId="2915158488" sldId="337"/>
            <ac:spMk id="3" creationId="{0115FF41-AFA4-4D25-AB42-AB034F4B4FEC}"/>
          </ac:spMkLst>
        </pc:spChg>
        <pc:spChg chg="mod">
          <ac:chgData name="Federico Adinolfi" userId="cad554c711865c84" providerId="LiveId" clId="{1A07665A-F41B-4442-94B9-FE73B8848C08}" dt="2023-02-15T22:54:13.601" v="8438" actId="14100"/>
          <ac:spMkLst>
            <pc:docMk/>
            <pc:sldMk cId="2915158488" sldId="337"/>
            <ac:spMk id="4" creationId="{B0881FA9-F3B0-4912-B0E1-352094195C30}"/>
          </ac:spMkLst>
        </pc:spChg>
        <pc:spChg chg="mod">
          <ac:chgData name="Federico Adinolfi" userId="cad554c711865c84" providerId="LiveId" clId="{1A07665A-F41B-4442-94B9-FE73B8848C08}" dt="2023-02-12T18:00:12.426" v="6881" actId="20577"/>
          <ac:spMkLst>
            <pc:docMk/>
            <pc:sldMk cId="2915158488" sldId="337"/>
            <ac:spMk id="5" creationId="{5CA401CC-225E-16B5-0D29-8B651F705A3B}"/>
          </ac:spMkLst>
        </pc:spChg>
        <pc:spChg chg="add del">
          <ac:chgData name="Federico Adinolfi" userId="cad554c711865c84" providerId="LiveId" clId="{1A07665A-F41B-4442-94B9-FE73B8848C08}" dt="2023-02-12T11:48:26.429" v="3530" actId="26606"/>
          <ac:spMkLst>
            <pc:docMk/>
            <pc:sldMk cId="2915158488" sldId="337"/>
            <ac:spMk id="15367" creationId="{A692E772-124E-B6BE-DBE3-5837D0E0635C}"/>
          </ac:spMkLst>
        </pc:spChg>
        <pc:picChg chg="del">
          <ac:chgData name="Federico Adinolfi" userId="cad554c711865c84" providerId="LiveId" clId="{1A07665A-F41B-4442-94B9-FE73B8848C08}" dt="2023-02-12T11:47:24.670" v="3527" actId="478"/>
          <ac:picMkLst>
            <pc:docMk/>
            <pc:sldMk cId="2915158488" sldId="337"/>
            <ac:picMk id="14338" creationId="{71B47177-5436-1CD7-AE42-65AFB9918FC4}"/>
          </ac:picMkLst>
        </pc:picChg>
        <pc:picChg chg="add mod ord">
          <ac:chgData name="Federico Adinolfi" userId="cad554c711865c84" providerId="LiveId" clId="{1A07665A-F41B-4442-94B9-FE73B8848C08}" dt="2023-02-15T22:04:17.274" v="7948" actId="1076"/>
          <ac:picMkLst>
            <pc:docMk/>
            <pc:sldMk cId="2915158488" sldId="337"/>
            <ac:picMk id="15362" creationId="{BD330AB1-3690-F9A7-8986-3D361586C9A5}"/>
          </ac:picMkLst>
        </pc:picChg>
      </pc:sldChg>
      <pc:sldChg chg="modSp add mod">
        <pc:chgData name="Federico Adinolfi" userId="cad554c711865c84" providerId="LiveId" clId="{1A07665A-F41B-4442-94B9-FE73B8848C08}" dt="2023-02-15T22:55:06.357" v="8446" actId="20577"/>
        <pc:sldMkLst>
          <pc:docMk/>
          <pc:sldMk cId="3542658597" sldId="338"/>
        </pc:sldMkLst>
        <pc:spChg chg="mod">
          <ac:chgData name="Federico Adinolfi" userId="cad554c711865c84" providerId="LiveId" clId="{1A07665A-F41B-4442-94B9-FE73B8848C08}" dt="2023-02-12T11:59:19.794" v="3645" actId="1076"/>
          <ac:spMkLst>
            <pc:docMk/>
            <pc:sldMk cId="3542658597" sldId="338"/>
            <ac:spMk id="3" creationId="{0115FF41-AFA4-4D25-AB42-AB034F4B4FEC}"/>
          </ac:spMkLst>
        </pc:spChg>
        <pc:spChg chg="mod">
          <ac:chgData name="Federico Adinolfi" userId="cad554c711865c84" providerId="LiveId" clId="{1A07665A-F41B-4442-94B9-FE73B8848C08}" dt="2023-02-15T22:55:06.357" v="8446" actId="20577"/>
          <ac:spMkLst>
            <pc:docMk/>
            <pc:sldMk cId="3542658597" sldId="338"/>
            <ac:spMk id="4" creationId="{B0881FA9-F3B0-4912-B0E1-352094195C30}"/>
          </ac:spMkLst>
        </pc:spChg>
        <pc:picChg chg="mod">
          <ac:chgData name="Federico Adinolfi" userId="cad554c711865c84" providerId="LiveId" clId="{1A07665A-F41B-4442-94B9-FE73B8848C08}" dt="2023-02-15T22:05:14.008" v="7951" actId="1076"/>
          <ac:picMkLst>
            <pc:docMk/>
            <pc:sldMk cId="3542658597" sldId="338"/>
            <ac:picMk id="15362" creationId="{BD330AB1-3690-F9A7-8986-3D361586C9A5}"/>
          </ac:picMkLst>
        </pc:picChg>
      </pc:sldChg>
      <pc:sldChg chg="del">
        <pc:chgData name="Federico Adinolfi" userId="cad554c711865c84" providerId="LiveId" clId="{1A07665A-F41B-4442-94B9-FE73B8848C08}" dt="2023-02-12T12:07:37.689" v="3782"/>
        <pc:sldMkLst>
          <pc:docMk/>
          <pc:sldMk cId="1499608314" sldId="339"/>
        </pc:sldMkLst>
      </pc:sldChg>
      <pc:sldChg chg="addSp delSp modSp mod">
        <pc:chgData name="Federico Adinolfi" userId="cad554c711865c84" providerId="LiveId" clId="{1A07665A-F41B-4442-94B9-FE73B8848C08}" dt="2023-02-15T16:18:05.526" v="7501" actId="20577"/>
        <pc:sldMkLst>
          <pc:docMk/>
          <pc:sldMk cId="2383649612" sldId="339"/>
        </pc:sldMkLst>
        <pc:spChg chg="mod">
          <ac:chgData name="Federico Adinolfi" userId="cad554c711865c84" providerId="LiveId" clId="{1A07665A-F41B-4442-94B9-FE73B8848C08}" dt="2023-02-12T19:10:26.905" v="7100" actId="14100"/>
          <ac:spMkLst>
            <pc:docMk/>
            <pc:sldMk cId="2383649612" sldId="339"/>
            <ac:spMk id="3" creationId="{0115FF41-AFA4-4D25-AB42-AB034F4B4FEC}"/>
          </ac:spMkLst>
        </pc:spChg>
        <pc:spChg chg="mod">
          <ac:chgData name="Federico Adinolfi" userId="cad554c711865c84" providerId="LiveId" clId="{1A07665A-F41B-4442-94B9-FE73B8848C08}" dt="2023-02-15T16:18:05.526" v="7501" actId="20577"/>
          <ac:spMkLst>
            <pc:docMk/>
            <pc:sldMk cId="2383649612" sldId="339"/>
            <ac:spMk id="4" creationId="{B0881FA9-F3B0-4912-B0E1-352094195C30}"/>
          </ac:spMkLst>
        </pc:spChg>
        <pc:picChg chg="del">
          <ac:chgData name="Federico Adinolfi" userId="cad554c711865c84" providerId="LiveId" clId="{1A07665A-F41B-4442-94B9-FE73B8848C08}" dt="2023-02-12T12:18:46.939" v="4110" actId="478"/>
          <ac:picMkLst>
            <pc:docMk/>
            <pc:sldMk cId="2383649612" sldId="339"/>
            <ac:picMk id="11266" creationId="{8BA7386F-FC9B-55B7-5970-80070D825585}"/>
          </ac:picMkLst>
        </pc:picChg>
        <pc:picChg chg="add mod">
          <ac:chgData name="Federico Adinolfi" userId="cad554c711865c84" providerId="LiveId" clId="{1A07665A-F41B-4442-94B9-FE73B8848C08}" dt="2023-02-12T12:21:07.656" v="4193" actId="1076"/>
          <ac:picMkLst>
            <pc:docMk/>
            <pc:sldMk cId="2383649612" sldId="339"/>
            <ac:picMk id="16386" creationId="{3C93902F-3E48-B921-9713-230309AB60EF}"/>
          </ac:picMkLst>
        </pc:picChg>
      </pc:sldChg>
      <pc:sldChg chg="addSp delSp modSp add mod">
        <pc:chgData name="Federico Adinolfi" userId="cad554c711865c84" providerId="LiveId" clId="{1A07665A-F41B-4442-94B9-FE73B8848C08}" dt="2023-02-12T19:12:06.681" v="7118" actId="20577"/>
        <pc:sldMkLst>
          <pc:docMk/>
          <pc:sldMk cId="489803757" sldId="340"/>
        </pc:sldMkLst>
        <pc:spChg chg="mod">
          <ac:chgData name="Federico Adinolfi" userId="cad554c711865c84" providerId="LiveId" clId="{1A07665A-F41B-4442-94B9-FE73B8848C08}" dt="2023-02-12T12:53:10.242" v="5397" actId="20577"/>
          <ac:spMkLst>
            <pc:docMk/>
            <pc:sldMk cId="489803757" sldId="340"/>
            <ac:spMk id="3" creationId="{0115FF41-AFA4-4D25-AB42-AB034F4B4FEC}"/>
          </ac:spMkLst>
        </pc:spChg>
        <pc:spChg chg="mod">
          <ac:chgData name="Federico Adinolfi" userId="cad554c711865c84" providerId="LiveId" clId="{1A07665A-F41B-4442-94B9-FE73B8848C08}" dt="2023-02-12T19:12:06.681" v="7118" actId="20577"/>
          <ac:spMkLst>
            <pc:docMk/>
            <pc:sldMk cId="489803757" sldId="340"/>
            <ac:spMk id="4" creationId="{B0881FA9-F3B0-4912-B0E1-352094195C30}"/>
          </ac:spMkLst>
        </pc:spChg>
        <pc:picChg chg="del">
          <ac:chgData name="Federico Adinolfi" userId="cad554c711865c84" providerId="LiveId" clId="{1A07665A-F41B-4442-94B9-FE73B8848C08}" dt="2023-02-12T12:43:03.708" v="5219" actId="478"/>
          <ac:picMkLst>
            <pc:docMk/>
            <pc:sldMk cId="489803757" sldId="340"/>
            <ac:picMk id="16386" creationId="{3C93902F-3E48-B921-9713-230309AB60EF}"/>
          </ac:picMkLst>
        </pc:picChg>
        <pc:picChg chg="add mod">
          <ac:chgData name="Federico Adinolfi" userId="cad554c711865c84" providerId="LiveId" clId="{1A07665A-F41B-4442-94B9-FE73B8848C08}" dt="2023-02-12T12:43:49.813" v="5225" actId="1076"/>
          <ac:picMkLst>
            <pc:docMk/>
            <pc:sldMk cId="489803757" sldId="340"/>
            <ac:picMk id="17410" creationId="{AEA98E08-0FEB-D395-9528-AA1EAC0C9EB0}"/>
          </ac:picMkLst>
        </pc:picChg>
      </pc:sldChg>
      <pc:sldChg chg="add del">
        <pc:chgData name="Federico Adinolfi" userId="cad554c711865c84" providerId="LiveId" clId="{1A07665A-F41B-4442-94B9-FE73B8848C08}" dt="2023-02-12T12:08:08.458" v="3795"/>
        <pc:sldMkLst>
          <pc:docMk/>
          <pc:sldMk cId="868060768" sldId="340"/>
        </pc:sldMkLst>
      </pc:sldChg>
      <pc:sldChg chg="add del">
        <pc:chgData name="Federico Adinolfi" userId="cad554c711865c84" providerId="LiveId" clId="{1A07665A-F41B-4442-94B9-FE73B8848C08}" dt="2023-02-12T13:13:32.695" v="5669" actId="2696"/>
        <pc:sldMkLst>
          <pc:docMk/>
          <pc:sldMk cId="2234575126" sldId="341"/>
        </pc:sldMkLst>
      </pc:sldChg>
      <pc:sldChg chg="addSp delSp modSp add del mod">
        <pc:chgData name="Federico Adinolfi" userId="cad554c711865c84" providerId="LiveId" clId="{1A07665A-F41B-4442-94B9-FE73B8848C08}" dt="2023-02-12T13:07:15.256" v="5668" actId="2696"/>
        <pc:sldMkLst>
          <pc:docMk/>
          <pc:sldMk cId="3595790144" sldId="342"/>
        </pc:sldMkLst>
        <pc:spChg chg="mod">
          <ac:chgData name="Federico Adinolfi" userId="cad554c711865c84" providerId="LiveId" clId="{1A07665A-F41B-4442-94B9-FE73B8848C08}" dt="2023-02-12T13:07:02.366" v="5666" actId="1076"/>
          <ac:spMkLst>
            <pc:docMk/>
            <pc:sldMk cId="3595790144" sldId="342"/>
            <ac:spMk id="3" creationId="{0115FF41-AFA4-4D25-AB42-AB034F4B4FEC}"/>
          </ac:spMkLst>
        </pc:spChg>
        <pc:spChg chg="mod">
          <ac:chgData name="Federico Adinolfi" userId="cad554c711865c84" providerId="LiveId" clId="{1A07665A-F41B-4442-94B9-FE73B8848C08}" dt="2023-02-12T13:07:09.497" v="5667" actId="1076"/>
          <ac:spMkLst>
            <pc:docMk/>
            <pc:sldMk cId="3595790144" sldId="342"/>
            <ac:spMk id="4" creationId="{B0881FA9-F3B0-4912-B0E1-352094195C30}"/>
          </ac:spMkLst>
        </pc:spChg>
        <pc:spChg chg="add del">
          <ac:chgData name="Federico Adinolfi" userId="cad554c711865c84" providerId="LiveId" clId="{1A07665A-F41B-4442-94B9-FE73B8848C08}" dt="2023-02-12T13:06:36.360" v="5662" actId="21"/>
          <ac:spMkLst>
            <pc:docMk/>
            <pc:sldMk cId="3595790144" sldId="342"/>
            <ac:spMk id="19463" creationId="{F07CBBCC-03C5-96A6-24C8-6E89247CAD0E}"/>
          </ac:spMkLst>
        </pc:spChg>
        <pc:picChg chg="del">
          <ac:chgData name="Federico Adinolfi" userId="cad554c711865c84" providerId="LiveId" clId="{1A07665A-F41B-4442-94B9-FE73B8848C08}" dt="2023-02-12T13:06:10.055" v="5655" actId="478"/>
          <ac:picMkLst>
            <pc:docMk/>
            <pc:sldMk cId="3595790144" sldId="342"/>
            <ac:picMk id="9218" creationId="{126F06AD-1ECB-C85B-49A1-592DB1CABDF7}"/>
          </ac:picMkLst>
        </pc:picChg>
        <pc:picChg chg="add mod ord">
          <ac:chgData name="Federico Adinolfi" userId="cad554c711865c84" providerId="LiveId" clId="{1A07665A-F41B-4442-94B9-FE73B8848C08}" dt="2023-02-12T13:06:16.892" v="5657" actId="26606"/>
          <ac:picMkLst>
            <pc:docMk/>
            <pc:sldMk cId="3595790144" sldId="342"/>
            <ac:picMk id="19458" creationId="{C2C87245-0ACE-4D0E-346C-281FA770EA9D}"/>
          </ac:picMkLst>
        </pc:picChg>
      </pc:sldChg>
      <pc:sldChg chg="new del">
        <pc:chgData name="Federico Adinolfi" userId="cad554c711865c84" providerId="LiveId" clId="{1A07665A-F41B-4442-94B9-FE73B8848C08}" dt="2023-02-12T15:46:10.752" v="5682" actId="680"/>
        <pc:sldMkLst>
          <pc:docMk/>
          <pc:sldMk cId="32702551" sldId="343"/>
        </pc:sldMkLst>
      </pc:sldChg>
      <pc:sldChg chg="addSp delSp modSp add mod">
        <pc:chgData name="Federico Adinolfi" userId="cad554c711865c84" providerId="LiveId" clId="{1A07665A-F41B-4442-94B9-FE73B8848C08}" dt="2023-02-16T19:39:21.998" v="10394" actId="20577"/>
        <pc:sldMkLst>
          <pc:docMk/>
          <pc:sldMk cId="2836343396" sldId="343"/>
        </pc:sldMkLst>
        <pc:spChg chg="mod">
          <ac:chgData name="Federico Adinolfi" userId="cad554c711865c84" providerId="LiveId" clId="{1A07665A-F41B-4442-94B9-FE73B8848C08}" dt="2023-02-12T17:35:17.379" v="6083" actId="26606"/>
          <ac:spMkLst>
            <pc:docMk/>
            <pc:sldMk cId="2836343396" sldId="343"/>
            <ac:spMk id="3" creationId="{0115FF41-AFA4-4D25-AB42-AB034F4B4FEC}"/>
          </ac:spMkLst>
        </pc:spChg>
        <pc:spChg chg="mod">
          <ac:chgData name="Federico Adinolfi" userId="cad554c711865c84" providerId="LiveId" clId="{1A07665A-F41B-4442-94B9-FE73B8848C08}" dt="2023-02-16T19:39:21.998" v="10394" actId="20577"/>
          <ac:spMkLst>
            <pc:docMk/>
            <pc:sldMk cId="2836343396" sldId="343"/>
            <ac:spMk id="4" creationId="{B0881FA9-F3B0-4912-B0E1-352094195C30}"/>
          </ac:spMkLst>
        </pc:spChg>
        <pc:spChg chg="mod">
          <ac:chgData name="Federico Adinolfi" userId="cad554c711865c84" providerId="LiveId" clId="{1A07665A-F41B-4442-94B9-FE73B8848C08}" dt="2023-02-12T17:35:17.379" v="6083" actId="26606"/>
          <ac:spMkLst>
            <pc:docMk/>
            <pc:sldMk cId="2836343396" sldId="343"/>
            <ac:spMk id="5" creationId="{5CA401CC-225E-16B5-0D29-8B651F705A3B}"/>
          </ac:spMkLst>
        </pc:spChg>
        <pc:spChg chg="mod">
          <ac:chgData name="Federico Adinolfi" userId="cad554c711865c84" providerId="LiveId" clId="{1A07665A-F41B-4442-94B9-FE73B8848C08}" dt="2023-02-12T17:35:17.379" v="6083" actId="26606"/>
          <ac:spMkLst>
            <pc:docMk/>
            <pc:sldMk cId="2836343396" sldId="343"/>
            <ac:spMk id="11" creationId="{56AE2454-CE9A-4A6B-AB5A-349E0D967654}"/>
          </ac:spMkLst>
        </pc:spChg>
        <pc:spChg chg="add del">
          <ac:chgData name="Federico Adinolfi" userId="cad554c711865c84" providerId="LiveId" clId="{1A07665A-F41B-4442-94B9-FE73B8848C08}" dt="2023-02-12T17:35:17.379" v="6083" actId="26606"/>
          <ac:spMkLst>
            <pc:docMk/>
            <pc:sldMk cId="2836343396" sldId="343"/>
            <ac:spMk id="16" creationId="{1B5F7AF3-BD11-A5DB-C296-6C71A6953B39}"/>
          </ac:spMkLst>
        </pc:spChg>
        <pc:picChg chg="add mod ord">
          <ac:chgData name="Federico Adinolfi" userId="cad554c711865c84" providerId="LiveId" clId="{1A07665A-F41B-4442-94B9-FE73B8848C08}" dt="2023-02-12T17:35:39.225" v="6086" actId="1076"/>
          <ac:picMkLst>
            <pc:docMk/>
            <pc:sldMk cId="2836343396" sldId="343"/>
            <ac:picMk id="2" creationId="{945EEBCA-4038-0871-7145-7241BA902610}"/>
          </ac:picMkLst>
        </pc:picChg>
        <pc:picChg chg="del">
          <ac:chgData name="Federico Adinolfi" userId="cad554c711865c84" providerId="LiveId" clId="{1A07665A-F41B-4442-94B9-FE73B8848C08}" dt="2023-02-12T17:34:47.349" v="6078" actId="478"/>
          <ac:picMkLst>
            <pc:docMk/>
            <pc:sldMk cId="2836343396" sldId="343"/>
            <ac:picMk id="16386" creationId="{3C93902F-3E48-B921-9713-230309AB60EF}"/>
          </ac:picMkLst>
        </pc:picChg>
      </pc:sldChg>
      <pc:sldChg chg="new del">
        <pc:chgData name="Federico Adinolfi" userId="cad554c711865c84" providerId="LiveId" clId="{1A07665A-F41B-4442-94B9-FE73B8848C08}" dt="2023-02-12T15:46:10.568" v="5681" actId="680"/>
        <pc:sldMkLst>
          <pc:docMk/>
          <pc:sldMk cId="879669035" sldId="344"/>
        </pc:sldMkLst>
      </pc:sldChg>
      <pc:sldChg chg="addSp delSp modSp add mod">
        <pc:chgData name="Federico Adinolfi" userId="cad554c711865c84" providerId="LiveId" clId="{1A07665A-F41B-4442-94B9-FE73B8848C08}" dt="2023-02-16T19:39:08.718" v="10391" actId="20577"/>
        <pc:sldMkLst>
          <pc:docMk/>
          <pc:sldMk cId="4129921931" sldId="344"/>
        </pc:sldMkLst>
        <pc:spChg chg="mod">
          <ac:chgData name="Federico Adinolfi" userId="cad554c711865c84" providerId="LiveId" clId="{1A07665A-F41B-4442-94B9-FE73B8848C08}" dt="2023-02-16T19:39:08.718" v="10391" actId="20577"/>
          <ac:spMkLst>
            <pc:docMk/>
            <pc:sldMk cId="4129921931" sldId="344"/>
            <ac:spMk id="4" creationId="{B0881FA9-F3B0-4912-B0E1-352094195C30}"/>
          </ac:spMkLst>
        </pc:spChg>
        <pc:picChg chg="add mod">
          <ac:chgData name="Federico Adinolfi" userId="cad554c711865c84" providerId="LiveId" clId="{1A07665A-F41B-4442-94B9-FE73B8848C08}" dt="2023-02-12T17:37:26.913" v="6091" actId="1076"/>
          <ac:picMkLst>
            <pc:docMk/>
            <pc:sldMk cId="4129921931" sldId="344"/>
            <ac:picMk id="1026" creationId="{8F4860BC-2526-E988-5A8B-57573C561AD5}"/>
          </ac:picMkLst>
        </pc:picChg>
        <pc:picChg chg="del">
          <ac:chgData name="Federico Adinolfi" userId="cad554c711865c84" providerId="LiveId" clId="{1A07665A-F41B-4442-94B9-FE73B8848C08}" dt="2023-02-12T17:35:52.175" v="6087" actId="478"/>
          <ac:picMkLst>
            <pc:docMk/>
            <pc:sldMk cId="4129921931" sldId="344"/>
            <ac:picMk id="16386" creationId="{3C93902F-3E48-B921-9713-230309AB60EF}"/>
          </ac:picMkLst>
        </pc:picChg>
      </pc:sldChg>
      <pc:sldChg chg="addSp delSp modSp add mod">
        <pc:chgData name="Federico Adinolfi" userId="cad554c711865c84" providerId="LiveId" clId="{1A07665A-F41B-4442-94B9-FE73B8848C08}" dt="2023-02-16T19:38:58.074" v="10388" actId="20577"/>
        <pc:sldMkLst>
          <pc:docMk/>
          <pc:sldMk cId="1912125342" sldId="345"/>
        </pc:sldMkLst>
        <pc:spChg chg="mod">
          <ac:chgData name="Federico Adinolfi" userId="cad554c711865c84" providerId="LiveId" clId="{1A07665A-F41B-4442-94B9-FE73B8848C08}" dt="2023-02-16T19:38:58.074" v="10388" actId="20577"/>
          <ac:spMkLst>
            <pc:docMk/>
            <pc:sldMk cId="1912125342" sldId="345"/>
            <ac:spMk id="4" creationId="{B0881FA9-F3B0-4912-B0E1-352094195C30}"/>
          </ac:spMkLst>
        </pc:spChg>
        <pc:picChg chg="add mod">
          <ac:chgData name="Federico Adinolfi" userId="cad554c711865c84" providerId="LiveId" clId="{1A07665A-F41B-4442-94B9-FE73B8848C08}" dt="2023-02-12T17:40:20.359" v="6104" actId="1076"/>
          <ac:picMkLst>
            <pc:docMk/>
            <pc:sldMk cId="1912125342" sldId="345"/>
            <ac:picMk id="2050" creationId="{E5F3E851-EBB8-C5DF-83DC-8C76CBC4F364}"/>
          </ac:picMkLst>
        </pc:picChg>
        <pc:picChg chg="del">
          <ac:chgData name="Federico Adinolfi" userId="cad554c711865c84" providerId="LiveId" clId="{1A07665A-F41B-4442-94B9-FE73B8848C08}" dt="2023-02-12T17:37:43.037" v="6092" actId="478"/>
          <ac:picMkLst>
            <pc:docMk/>
            <pc:sldMk cId="1912125342" sldId="345"/>
            <ac:picMk id="16386" creationId="{3C93902F-3E48-B921-9713-230309AB60EF}"/>
          </ac:picMkLst>
        </pc:picChg>
      </pc:sldChg>
      <pc:sldChg chg="addSp delSp modSp add mod">
        <pc:chgData name="Federico Adinolfi" userId="cad554c711865c84" providerId="LiveId" clId="{1A07665A-F41B-4442-94B9-FE73B8848C08}" dt="2023-02-15T16:04:51.158" v="7426" actId="1076"/>
        <pc:sldMkLst>
          <pc:docMk/>
          <pc:sldMk cId="68563885" sldId="346"/>
        </pc:sldMkLst>
        <pc:spChg chg="del mod">
          <ac:chgData name="Federico Adinolfi" userId="cad554c711865c84" providerId="LiveId" clId="{1A07665A-F41B-4442-94B9-FE73B8848C08}" dt="2023-02-15T16:04:14.374" v="7419" actId="21"/>
          <ac:spMkLst>
            <pc:docMk/>
            <pc:sldMk cId="68563885" sldId="346"/>
            <ac:spMk id="3" creationId="{0115FF41-AFA4-4D25-AB42-AB034F4B4FEC}"/>
          </ac:spMkLst>
        </pc:spChg>
        <pc:spChg chg="mod">
          <ac:chgData name="Federico Adinolfi" userId="cad554c711865c84" providerId="LiveId" clId="{1A07665A-F41B-4442-94B9-FE73B8848C08}" dt="2023-02-15T16:04:51.158" v="7426" actId="1076"/>
          <ac:spMkLst>
            <pc:docMk/>
            <pc:sldMk cId="68563885" sldId="346"/>
            <ac:spMk id="4" creationId="{B0881FA9-F3B0-4912-B0E1-352094195C30}"/>
          </ac:spMkLst>
        </pc:spChg>
        <pc:spChg chg="add del mod">
          <ac:chgData name="Federico Adinolfi" userId="cad554c711865c84" providerId="LiveId" clId="{1A07665A-F41B-4442-94B9-FE73B8848C08}" dt="2023-02-15T16:04:18.172" v="7420" actId="21"/>
          <ac:spMkLst>
            <pc:docMk/>
            <pc:sldMk cId="68563885" sldId="346"/>
            <ac:spMk id="6" creationId="{993F51D4-D1FE-2BD6-07A0-A20D0C5ABA0E}"/>
          </ac:spMkLst>
        </pc:spChg>
      </pc:sldChg>
      <pc:sldChg chg="addSp delSp modSp mod">
        <pc:chgData name="Federico Adinolfi" userId="cad554c711865c84" providerId="LiveId" clId="{1A07665A-F41B-4442-94B9-FE73B8848C08}" dt="2023-02-16T19:31:53.200" v="10142" actId="20577"/>
        <pc:sldMkLst>
          <pc:docMk/>
          <pc:sldMk cId="1890525966" sldId="347"/>
        </pc:sldMkLst>
        <pc:spChg chg="mod">
          <ac:chgData name="Federico Adinolfi" userId="cad554c711865c84" providerId="LiveId" clId="{1A07665A-F41B-4442-94B9-FE73B8848C08}" dt="2023-02-12T18:10:51.084" v="6989" actId="14100"/>
          <ac:spMkLst>
            <pc:docMk/>
            <pc:sldMk cId="1890525966" sldId="347"/>
            <ac:spMk id="3" creationId="{0115FF41-AFA4-4D25-AB42-AB034F4B4FEC}"/>
          </ac:spMkLst>
        </pc:spChg>
        <pc:spChg chg="del">
          <ac:chgData name="Federico Adinolfi" userId="cad554c711865c84" providerId="LiveId" clId="{1A07665A-F41B-4442-94B9-FE73B8848C08}" dt="2023-02-12T18:01:51.382" v="6915" actId="21"/>
          <ac:spMkLst>
            <pc:docMk/>
            <pc:sldMk cId="1890525966" sldId="347"/>
            <ac:spMk id="4" creationId="{B0881FA9-F3B0-4912-B0E1-352094195C30}"/>
          </ac:spMkLst>
        </pc:spChg>
        <pc:spChg chg="add mod">
          <ac:chgData name="Federico Adinolfi" userId="cad554c711865c84" providerId="LiveId" clId="{1A07665A-F41B-4442-94B9-FE73B8848C08}" dt="2023-02-16T19:31:53.200" v="10142" actId="20577"/>
          <ac:spMkLst>
            <pc:docMk/>
            <pc:sldMk cId="1890525966" sldId="347"/>
            <ac:spMk id="5" creationId="{276474A0-44E2-16BD-050E-6BE9D65D197E}"/>
          </ac:spMkLst>
        </pc:spChg>
        <pc:spChg chg="add del mod">
          <ac:chgData name="Federico Adinolfi" userId="cad554c711865c84" providerId="LiveId" clId="{1A07665A-F41B-4442-94B9-FE73B8848C08}" dt="2023-02-12T18:01:55.003" v="6917" actId="21"/>
          <ac:spMkLst>
            <pc:docMk/>
            <pc:sldMk cId="1890525966" sldId="347"/>
            <ac:spMk id="5" creationId="{34689B18-A2F0-EEB0-F803-59DEB8EACE9C}"/>
          </ac:spMkLst>
        </pc:spChg>
        <pc:picChg chg="add mod">
          <ac:chgData name="Federico Adinolfi" userId="cad554c711865c84" providerId="LiveId" clId="{1A07665A-F41B-4442-94B9-FE73B8848C08}" dt="2023-02-15T16:13:27.283" v="7481" actId="1076"/>
          <ac:picMkLst>
            <pc:docMk/>
            <pc:sldMk cId="1890525966" sldId="347"/>
            <ac:picMk id="2" creationId="{FB32DD23-C390-5709-B849-B01427E49A04}"/>
          </ac:picMkLst>
        </pc:picChg>
        <pc:picChg chg="add del mod">
          <ac:chgData name="Federico Adinolfi" userId="cad554c711865c84" providerId="LiveId" clId="{1A07665A-F41B-4442-94B9-FE73B8848C08}" dt="2023-02-15T16:09:50.205" v="7454" actId="478"/>
          <ac:picMkLst>
            <pc:docMk/>
            <pc:sldMk cId="1890525966" sldId="347"/>
            <ac:picMk id="4" creationId="{B6C6CCF0-4C28-6DC6-A612-A4E736E625D9}"/>
          </ac:picMkLst>
        </pc:picChg>
        <pc:picChg chg="del">
          <ac:chgData name="Federico Adinolfi" userId="cad554c711865c84" providerId="LiveId" clId="{1A07665A-F41B-4442-94B9-FE73B8848C08}" dt="2023-02-12T18:01:58.643" v="6918" actId="21"/>
          <ac:picMkLst>
            <pc:docMk/>
            <pc:sldMk cId="1890525966" sldId="347"/>
            <ac:picMk id="1028" creationId="{0D0AB446-7EF8-C2AF-3951-5490745BB5E5}"/>
          </ac:picMkLst>
        </pc:picChg>
        <pc:picChg chg="add del mod">
          <ac:chgData name="Federico Adinolfi" userId="cad554c711865c84" providerId="LiveId" clId="{1A07665A-F41B-4442-94B9-FE73B8848C08}" dt="2023-02-15T16:08:38.836" v="7446" actId="478"/>
          <ac:picMkLst>
            <pc:docMk/>
            <pc:sldMk cId="1890525966" sldId="347"/>
            <ac:picMk id="3074" creationId="{9BF56FBC-465F-3B68-158F-DBAB277480A0}"/>
          </ac:picMkLst>
        </pc:picChg>
        <pc:picChg chg="add del mod">
          <ac:chgData name="Federico Adinolfi" userId="cad554c711865c84" providerId="LiveId" clId="{1A07665A-F41B-4442-94B9-FE73B8848C08}" dt="2023-02-15T16:08:40.056" v="7448" actId="478"/>
          <ac:picMkLst>
            <pc:docMk/>
            <pc:sldMk cId="1890525966" sldId="347"/>
            <ac:picMk id="3076" creationId="{EE703F08-50C4-7AA9-CABF-DE696FEBBE58}"/>
          </ac:picMkLst>
        </pc:picChg>
        <pc:picChg chg="add del mod">
          <ac:chgData name="Federico Adinolfi" userId="cad554c711865c84" providerId="LiveId" clId="{1A07665A-F41B-4442-94B9-FE73B8848C08}" dt="2023-02-15T16:08:33.871" v="7443" actId="478"/>
          <ac:picMkLst>
            <pc:docMk/>
            <pc:sldMk cId="1890525966" sldId="347"/>
            <ac:picMk id="3078" creationId="{1D983D36-981E-20EB-8571-04EDD78B5AB5}"/>
          </ac:picMkLst>
        </pc:picChg>
        <pc:picChg chg="add del mod">
          <ac:chgData name="Federico Adinolfi" userId="cad554c711865c84" providerId="LiveId" clId="{1A07665A-F41B-4442-94B9-FE73B8848C08}" dt="2023-02-15T16:08:35.925" v="7444" actId="478"/>
          <ac:picMkLst>
            <pc:docMk/>
            <pc:sldMk cId="1890525966" sldId="347"/>
            <ac:picMk id="3080" creationId="{C10E0052-B998-899E-4555-FBAD6A336D3A}"/>
          </ac:picMkLst>
        </pc:picChg>
        <pc:picChg chg="add del mod">
          <ac:chgData name="Federico Adinolfi" userId="cad554c711865c84" providerId="LiveId" clId="{1A07665A-F41B-4442-94B9-FE73B8848C08}" dt="2023-02-15T16:08:37.663" v="7445" actId="478"/>
          <ac:picMkLst>
            <pc:docMk/>
            <pc:sldMk cId="1890525966" sldId="347"/>
            <ac:picMk id="3082" creationId="{348CDC71-278A-EFDD-CC3F-B11518E45F46}"/>
          </ac:picMkLst>
        </pc:picChg>
        <pc:picChg chg="add del mod">
          <ac:chgData name="Federico Adinolfi" userId="cad554c711865c84" providerId="LiveId" clId="{1A07665A-F41B-4442-94B9-FE73B8848C08}" dt="2023-02-15T16:08:42.996" v="7449" actId="478"/>
          <ac:picMkLst>
            <pc:docMk/>
            <pc:sldMk cId="1890525966" sldId="347"/>
            <ac:picMk id="3084" creationId="{956CC541-B876-C8B0-84DD-2A21A96FE494}"/>
          </ac:picMkLst>
        </pc:picChg>
        <pc:picChg chg="add mod">
          <ac:chgData name="Federico Adinolfi" userId="cad554c711865c84" providerId="LiveId" clId="{1A07665A-F41B-4442-94B9-FE73B8848C08}" dt="2023-02-15T16:13:39.116" v="7483" actId="1076"/>
          <ac:picMkLst>
            <pc:docMk/>
            <pc:sldMk cId="1890525966" sldId="347"/>
            <ac:picMk id="4098" creationId="{FA093613-511F-6BA4-3E70-7BE24149D6EE}"/>
          </ac:picMkLst>
        </pc:picChg>
        <pc:picChg chg="add mod">
          <ac:chgData name="Federico Adinolfi" userId="cad554c711865c84" providerId="LiveId" clId="{1A07665A-F41B-4442-94B9-FE73B8848C08}" dt="2023-02-15T16:13:05.539" v="7478" actId="1076"/>
          <ac:picMkLst>
            <pc:docMk/>
            <pc:sldMk cId="1890525966" sldId="347"/>
            <ac:picMk id="4100" creationId="{F3E9B0C3-78DB-52FD-5DCD-C72E1B62BA57}"/>
          </ac:picMkLst>
        </pc:picChg>
        <pc:picChg chg="add mod">
          <ac:chgData name="Federico Adinolfi" userId="cad554c711865c84" providerId="LiveId" clId="{1A07665A-F41B-4442-94B9-FE73B8848C08}" dt="2023-02-15T16:13:28.257" v="7482" actId="1076"/>
          <ac:picMkLst>
            <pc:docMk/>
            <pc:sldMk cId="1890525966" sldId="347"/>
            <ac:picMk id="4102" creationId="{5EA404D1-0418-FB00-E17F-0D5EA3431EF8}"/>
          </ac:picMkLst>
        </pc:picChg>
      </pc:sldChg>
      <pc:sldChg chg="addSp modSp add mod">
        <pc:chgData name="Federico Adinolfi" userId="cad554c711865c84" providerId="LiveId" clId="{1A07665A-F41B-4442-94B9-FE73B8848C08}" dt="2023-02-15T15:40:59.774" v="7401" actId="255"/>
        <pc:sldMkLst>
          <pc:docMk/>
          <pc:sldMk cId="2190001282" sldId="348"/>
        </pc:sldMkLst>
        <pc:spChg chg="mod">
          <ac:chgData name="Federico Adinolfi" userId="cad554c711865c84" providerId="LiveId" clId="{1A07665A-F41B-4442-94B9-FE73B8848C08}" dt="2023-02-15T15:40:59.774" v="7401" actId="255"/>
          <ac:spMkLst>
            <pc:docMk/>
            <pc:sldMk cId="2190001282" sldId="348"/>
            <ac:spMk id="4" creationId="{B0881FA9-F3B0-4912-B0E1-352094195C30}"/>
          </ac:spMkLst>
        </pc:spChg>
        <pc:picChg chg="add mod">
          <ac:chgData name="Federico Adinolfi" userId="cad554c711865c84" providerId="LiveId" clId="{1A07665A-F41B-4442-94B9-FE73B8848C08}" dt="2023-02-15T15:39:53.465" v="7371" actId="1076"/>
          <ac:picMkLst>
            <pc:docMk/>
            <pc:sldMk cId="2190001282" sldId="348"/>
            <ac:picMk id="2" creationId="{516CEE41-D363-0B1B-D3C2-70A2D21A0F10}"/>
          </ac:picMkLst>
        </pc:picChg>
        <pc:picChg chg="mod">
          <ac:chgData name="Federico Adinolfi" userId="cad554c711865c84" providerId="LiveId" clId="{1A07665A-F41B-4442-94B9-FE73B8848C08}" dt="2023-02-15T15:40:15.600" v="7375" actId="1076"/>
          <ac:picMkLst>
            <pc:docMk/>
            <pc:sldMk cId="2190001282" sldId="348"/>
            <ac:picMk id="3074" creationId="{E91C35F9-D686-B2EF-38F8-50977A6BA45F}"/>
          </ac:picMkLst>
        </pc:picChg>
      </pc:sldChg>
      <pc:sldChg chg="addSp delSp modSp add del mod">
        <pc:chgData name="Federico Adinolfi" userId="cad554c711865c84" providerId="LiveId" clId="{1A07665A-F41B-4442-94B9-FE73B8848C08}" dt="2023-02-15T22:27:44.687" v="8007" actId="2696"/>
        <pc:sldMkLst>
          <pc:docMk/>
          <pc:sldMk cId="1710190260" sldId="349"/>
        </pc:sldMkLst>
        <pc:spChg chg="mod">
          <ac:chgData name="Federico Adinolfi" userId="cad554c711865c84" providerId="LiveId" clId="{1A07665A-F41B-4442-94B9-FE73B8848C08}" dt="2023-02-15T15:14:38.384" v="7194" actId="121"/>
          <ac:spMkLst>
            <pc:docMk/>
            <pc:sldMk cId="1710190260" sldId="349"/>
            <ac:spMk id="4" creationId="{B0881FA9-F3B0-4912-B0E1-352094195C30}"/>
          </ac:spMkLst>
        </pc:spChg>
        <pc:picChg chg="add mod">
          <ac:chgData name="Federico Adinolfi" userId="cad554c711865c84" providerId="LiveId" clId="{1A07665A-F41B-4442-94B9-FE73B8848C08}" dt="2023-02-15T15:26:25.025" v="7238" actId="1076"/>
          <ac:picMkLst>
            <pc:docMk/>
            <pc:sldMk cId="1710190260" sldId="349"/>
            <ac:picMk id="2050" creationId="{BEE1B9D8-B28C-D0C5-76E8-225EEF9F082E}"/>
          </ac:picMkLst>
        </pc:picChg>
        <pc:picChg chg="add mod">
          <ac:chgData name="Federico Adinolfi" userId="cad554c711865c84" providerId="LiveId" clId="{1A07665A-F41B-4442-94B9-FE73B8848C08}" dt="2023-02-15T15:26:02.892" v="7235" actId="14100"/>
          <ac:picMkLst>
            <pc:docMk/>
            <pc:sldMk cId="1710190260" sldId="349"/>
            <ac:picMk id="2052" creationId="{3DC3DC6F-4B6D-CA95-E9D2-F58452D9BD28}"/>
          </ac:picMkLst>
        </pc:picChg>
        <pc:picChg chg="del">
          <ac:chgData name="Federico Adinolfi" userId="cad554c711865c84" providerId="LiveId" clId="{1A07665A-F41B-4442-94B9-FE73B8848C08}" dt="2023-02-15T15:23:46.179" v="7223" actId="478"/>
          <ac:picMkLst>
            <pc:docMk/>
            <pc:sldMk cId="1710190260" sldId="349"/>
            <ac:picMk id="3074" creationId="{E91C35F9-D686-B2EF-38F8-50977A6BA45F}"/>
          </ac:picMkLst>
        </pc:picChg>
      </pc:sldChg>
      <pc:sldChg chg="modSp add mod ord">
        <pc:chgData name="Federico Adinolfi" userId="cad554c711865c84" providerId="LiveId" clId="{1A07665A-F41B-4442-94B9-FE73B8848C08}" dt="2023-02-15T22:51:03.620" v="8412" actId="20577"/>
        <pc:sldMkLst>
          <pc:docMk/>
          <pc:sldMk cId="1648091830" sldId="350"/>
        </pc:sldMkLst>
        <pc:spChg chg="mod">
          <ac:chgData name="Federico Adinolfi" userId="cad554c711865c84" providerId="LiveId" clId="{1A07665A-F41B-4442-94B9-FE73B8848C08}" dt="2023-02-15T22:51:03.620" v="8412" actId="20577"/>
          <ac:spMkLst>
            <pc:docMk/>
            <pc:sldMk cId="1648091830" sldId="350"/>
            <ac:spMk id="4" creationId="{B0881FA9-F3B0-4912-B0E1-352094195C30}"/>
          </ac:spMkLst>
        </pc:spChg>
      </pc:sldChg>
      <pc:sldChg chg="modSp add mod ord">
        <pc:chgData name="Federico Adinolfi" userId="cad554c711865c84" providerId="LiveId" clId="{1A07665A-F41B-4442-94B9-FE73B8848C08}" dt="2023-02-15T22:40:05.173" v="8380" actId="255"/>
        <pc:sldMkLst>
          <pc:docMk/>
          <pc:sldMk cId="4073240872" sldId="351"/>
        </pc:sldMkLst>
        <pc:spChg chg="mod">
          <ac:chgData name="Federico Adinolfi" userId="cad554c711865c84" providerId="LiveId" clId="{1A07665A-F41B-4442-94B9-FE73B8848C08}" dt="2023-02-15T22:40:05.173" v="8380" actId="255"/>
          <ac:spMkLst>
            <pc:docMk/>
            <pc:sldMk cId="4073240872" sldId="351"/>
            <ac:spMk id="4" creationId="{B0881FA9-F3B0-4912-B0E1-352094195C30}"/>
          </ac:spMkLst>
        </pc:spChg>
      </pc:sldChg>
      <pc:sldChg chg="modSp add mod">
        <pc:chgData name="Federico Adinolfi" userId="cad554c711865c84" providerId="LiveId" clId="{1A07665A-F41B-4442-94B9-FE73B8848C08}" dt="2023-02-15T22:41:30.711" v="8382" actId="255"/>
        <pc:sldMkLst>
          <pc:docMk/>
          <pc:sldMk cId="287621526" sldId="352"/>
        </pc:sldMkLst>
        <pc:spChg chg="mod">
          <ac:chgData name="Federico Adinolfi" userId="cad554c711865c84" providerId="LiveId" clId="{1A07665A-F41B-4442-94B9-FE73B8848C08}" dt="2023-02-15T22:41:30.711" v="8382" actId="255"/>
          <ac:spMkLst>
            <pc:docMk/>
            <pc:sldMk cId="287621526" sldId="352"/>
            <ac:spMk id="4" creationId="{B0881FA9-F3B0-4912-B0E1-352094195C30}"/>
          </ac:spMkLst>
        </pc:spChg>
      </pc:sldChg>
      <pc:sldChg chg="modSp add mod ord">
        <pc:chgData name="Federico Adinolfi" userId="cad554c711865c84" providerId="LiveId" clId="{1A07665A-F41B-4442-94B9-FE73B8848C08}" dt="2023-02-15T22:38:24.194" v="8376" actId="14100"/>
        <pc:sldMkLst>
          <pc:docMk/>
          <pc:sldMk cId="3447822634" sldId="353"/>
        </pc:sldMkLst>
        <pc:spChg chg="mod">
          <ac:chgData name="Federico Adinolfi" userId="cad554c711865c84" providerId="LiveId" clId="{1A07665A-F41B-4442-94B9-FE73B8848C08}" dt="2023-02-15T22:38:24.194" v="8376" actId="14100"/>
          <ac:spMkLst>
            <pc:docMk/>
            <pc:sldMk cId="3447822634" sldId="353"/>
            <ac:spMk id="4" creationId="{B0881FA9-F3B0-4912-B0E1-352094195C30}"/>
          </ac:spMkLst>
        </pc:spChg>
      </pc:sldChg>
      <pc:sldChg chg="addSp delSp modSp add mod">
        <pc:chgData name="Federico Adinolfi" userId="cad554c711865c84" providerId="LiveId" clId="{1A07665A-F41B-4442-94B9-FE73B8848C08}" dt="2023-02-16T19:37:29.661" v="10321" actId="14100"/>
        <pc:sldMkLst>
          <pc:docMk/>
          <pc:sldMk cId="3361750219" sldId="354"/>
        </pc:sldMkLst>
        <pc:spChg chg="mod">
          <ac:chgData name="Federico Adinolfi" userId="cad554c711865c84" providerId="LiveId" clId="{1A07665A-F41B-4442-94B9-FE73B8848C08}" dt="2023-02-16T19:22:31.936" v="9738" actId="1076"/>
          <ac:spMkLst>
            <pc:docMk/>
            <pc:sldMk cId="3361750219" sldId="354"/>
            <ac:spMk id="3" creationId="{0115FF41-AFA4-4D25-AB42-AB034F4B4FEC}"/>
          </ac:spMkLst>
        </pc:spChg>
        <pc:spChg chg="add mod">
          <ac:chgData name="Federico Adinolfi" userId="cad554c711865c84" providerId="LiveId" clId="{1A07665A-F41B-4442-94B9-FE73B8848C08}" dt="2023-02-16T19:11:07.374" v="9175" actId="1076"/>
          <ac:spMkLst>
            <pc:docMk/>
            <pc:sldMk cId="3361750219" sldId="354"/>
            <ac:spMk id="4" creationId="{B87DEAA3-3FA3-9DB6-7359-8270EB4881D8}"/>
          </ac:spMkLst>
        </pc:spChg>
        <pc:spChg chg="add mod">
          <ac:chgData name="Federico Adinolfi" userId="cad554c711865c84" providerId="LiveId" clId="{1A07665A-F41B-4442-94B9-FE73B8848C08}" dt="2023-02-16T19:06:32.534" v="8910" actId="20577"/>
          <ac:spMkLst>
            <pc:docMk/>
            <pc:sldMk cId="3361750219" sldId="354"/>
            <ac:spMk id="6" creationId="{7A5C46F8-6538-63B2-272D-78A788684816}"/>
          </ac:spMkLst>
        </pc:spChg>
        <pc:spChg chg="add mod">
          <ac:chgData name="Federico Adinolfi" userId="cad554c711865c84" providerId="LiveId" clId="{1A07665A-F41B-4442-94B9-FE73B8848C08}" dt="2023-02-16T19:15:08.825" v="9411" actId="1076"/>
          <ac:spMkLst>
            <pc:docMk/>
            <pc:sldMk cId="3361750219" sldId="354"/>
            <ac:spMk id="7" creationId="{6BE85B92-6CDC-8D5A-5CFC-A600646F8015}"/>
          </ac:spMkLst>
        </pc:spChg>
        <pc:spChg chg="add mod">
          <ac:chgData name="Federico Adinolfi" userId="cad554c711865c84" providerId="LiveId" clId="{1A07665A-F41B-4442-94B9-FE73B8848C08}" dt="2023-02-16T19:16:18.244" v="9561" actId="14100"/>
          <ac:spMkLst>
            <pc:docMk/>
            <pc:sldMk cId="3361750219" sldId="354"/>
            <ac:spMk id="9" creationId="{F44495DB-76A0-3BD2-848D-8C7BA9B6BD2C}"/>
          </ac:spMkLst>
        </pc:spChg>
        <pc:spChg chg="add del mod">
          <ac:chgData name="Federico Adinolfi" userId="cad554c711865c84" providerId="LiveId" clId="{1A07665A-F41B-4442-94B9-FE73B8848C08}" dt="2023-02-16T19:22:18.297" v="9737" actId="21"/>
          <ac:spMkLst>
            <pc:docMk/>
            <pc:sldMk cId="3361750219" sldId="354"/>
            <ac:spMk id="10" creationId="{3B355D78-94B9-2FA8-226F-0A85C4A11DBF}"/>
          </ac:spMkLst>
        </pc:spChg>
        <pc:spChg chg="add del mod">
          <ac:chgData name="Federico Adinolfi" userId="cad554c711865c84" providerId="LiveId" clId="{1A07665A-F41B-4442-94B9-FE73B8848C08}" dt="2023-02-16T19:32:42.181" v="10144"/>
          <ac:spMkLst>
            <pc:docMk/>
            <pc:sldMk cId="3361750219" sldId="354"/>
            <ac:spMk id="12" creationId="{A5FDBC17-93DD-380F-2702-3A2E24D5E475}"/>
          </ac:spMkLst>
        </pc:spChg>
        <pc:spChg chg="add mod">
          <ac:chgData name="Federico Adinolfi" userId="cad554c711865c84" providerId="LiveId" clId="{1A07665A-F41B-4442-94B9-FE73B8848C08}" dt="2023-02-16T19:34:46.622" v="10311" actId="1076"/>
          <ac:spMkLst>
            <pc:docMk/>
            <pc:sldMk cId="3361750219" sldId="354"/>
            <ac:spMk id="13" creationId="{CFCFBFB9-A025-E4AF-0EC4-69BA15FD5D4B}"/>
          </ac:spMkLst>
        </pc:spChg>
        <pc:spChg chg="add mod">
          <ac:chgData name="Federico Adinolfi" userId="cad554c711865c84" providerId="LiveId" clId="{1A07665A-F41B-4442-94B9-FE73B8848C08}" dt="2023-02-16T19:36:42.710" v="10318" actId="1076"/>
          <ac:spMkLst>
            <pc:docMk/>
            <pc:sldMk cId="3361750219" sldId="354"/>
            <ac:spMk id="14" creationId="{7481FB2A-1CAB-F8EF-D3D2-0C8A1439FBEB}"/>
          </ac:spMkLst>
        </pc:spChg>
        <pc:picChg chg="add mod">
          <ac:chgData name="Federico Adinolfi" userId="cad554c711865c84" providerId="LiveId" clId="{1A07665A-F41B-4442-94B9-FE73B8848C08}" dt="2023-02-15T22:17:14.951" v="7976" actId="1076"/>
          <ac:picMkLst>
            <pc:docMk/>
            <pc:sldMk cId="3361750219" sldId="354"/>
            <ac:picMk id="2" creationId="{1310C27E-1E91-968F-110A-F3D78179A17C}"/>
          </ac:picMkLst>
        </pc:picChg>
        <pc:picChg chg="add mod">
          <ac:chgData name="Federico Adinolfi" userId="cad554c711865c84" providerId="LiveId" clId="{1A07665A-F41B-4442-94B9-FE73B8848C08}" dt="2023-02-16T19:14:52.948" v="9409" actId="1076"/>
          <ac:picMkLst>
            <pc:docMk/>
            <pc:sldMk cId="3361750219" sldId="354"/>
            <ac:picMk id="5" creationId="{BA547E11-6AF6-4AA4-37BF-50CA71C87314}"/>
          </ac:picMkLst>
        </pc:picChg>
        <pc:picChg chg="add mod">
          <ac:chgData name="Federico Adinolfi" userId="cad554c711865c84" providerId="LiveId" clId="{1A07665A-F41B-4442-94B9-FE73B8848C08}" dt="2023-02-16T19:37:29.661" v="10321" actId="14100"/>
          <ac:picMkLst>
            <pc:docMk/>
            <pc:sldMk cId="3361750219" sldId="354"/>
            <ac:picMk id="8" creationId="{F7E80EA8-EF3B-121E-D963-580119ADB89F}"/>
          </ac:picMkLst>
        </pc:picChg>
        <pc:picChg chg="mod">
          <ac:chgData name="Federico Adinolfi" userId="cad554c711865c84" providerId="LiveId" clId="{1A07665A-F41B-4442-94B9-FE73B8848C08}" dt="2023-02-15T22:16:46.485" v="7973" actId="14100"/>
          <ac:picMkLst>
            <pc:docMk/>
            <pc:sldMk cId="3361750219" sldId="354"/>
            <ac:picMk id="3074" creationId="{9BF56FBC-465F-3B68-158F-DBAB277480A0}"/>
          </ac:picMkLst>
        </pc:picChg>
        <pc:picChg chg="mod">
          <ac:chgData name="Federico Adinolfi" userId="cad554c711865c84" providerId="LiveId" clId="{1A07665A-F41B-4442-94B9-FE73B8848C08}" dt="2023-02-16T19:11:29.541" v="9180" actId="1076"/>
          <ac:picMkLst>
            <pc:docMk/>
            <pc:sldMk cId="3361750219" sldId="354"/>
            <ac:picMk id="3076" creationId="{EE703F08-50C4-7AA9-CABF-DE696FEBBE58}"/>
          </ac:picMkLst>
        </pc:picChg>
        <pc:picChg chg="mod">
          <ac:chgData name="Federico Adinolfi" userId="cad554c711865c84" providerId="LiveId" clId="{1A07665A-F41B-4442-94B9-FE73B8848C08}" dt="2023-02-16T19:36:35.782" v="10317" actId="1076"/>
          <ac:picMkLst>
            <pc:docMk/>
            <pc:sldMk cId="3361750219" sldId="354"/>
            <ac:picMk id="3080" creationId="{C10E0052-B998-899E-4555-FBAD6A336D3A}"/>
          </ac:picMkLst>
        </pc:picChg>
        <pc:picChg chg="mod">
          <ac:chgData name="Federico Adinolfi" userId="cad554c711865c84" providerId="LiveId" clId="{1A07665A-F41B-4442-94B9-FE73B8848C08}" dt="2023-02-16T19:14:38.160" v="9407" actId="1076"/>
          <ac:picMkLst>
            <pc:docMk/>
            <pc:sldMk cId="3361750219" sldId="354"/>
            <ac:picMk id="3082" creationId="{348CDC71-278A-EFDD-CC3F-B11518E45F46}"/>
          </ac:picMkLst>
        </pc:picChg>
        <pc:picChg chg="mod">
          <ac:chgData name="Federico Adinolfi" userId="cad554c711865c84" providerId="LiveId" clId="{1A07665A-F41B-4442-94B9-FE73B8848C08}" dt="2023-02-15T22:16:57.287" v="7974" actId="14100"/>
          <ac:picMkLst>
            <pc:docMk/>
            <pc:sldMk cId="3361750219" sldId="354"/>
            <ac:picMk id="3084" creationId="{956CC541-B876-C8B0-84DD-2A21A96FE494}"/>
          </ac:picMkLst>
        </pc:picChg>
      </pc:sldChg>
      <pc:sldChg chg="addSp delSp modSp add mod ord">
        <pc:chgData name="Federico Adinolfi" userId="cad554c711865c84" providerId="LiveId" clId="{1A07665A-F41B-4442-94B9-FE73B8848C08}" dt="2023-02-15T22:01:02.328" v="7944" actId="20577"/>
        <pc:sldMkLst>
          <pc:docMk/>
          <pc:sldMk cId="1447582068" sldId="355"/>
        </pc:sldMkLst>
        <pc:spChg chg="mod">
          <ac:chgData name="Federico Adinolfi" userId="cad554c711865c84" providerId="LiveId" clId="{1A07665A-F41B-4442-94B9-FE73B8848C08}" dt="2023-02-15T21:43:00.823" v="7582" actId="14100"/>
          <ac:spMkLst>
            <pc:docMk/>
            <pc:sldMk cId="1447582068" sldId="355"/>
            <ac:spMk id="3" creationId="{0115FF41-AFA4-4D25-AB42-AB034F4B4FEC}"/>
          </ac:spMkLst>
        </pc:spChg>
        <pc:spChg chg="mod">
          <ac:chgData name="Federico Adinolfi" userId="cad554c711865c84" providerId="LiveId" clId="{1A07665A-F41B-4442-94B9-FE73B8848C08}" dt="2023-02-15T22:01:02.328" v="7944" actId="20577"/>
          <ac:spMkLst>
            <pc:docMk/>
            <pc:sldMk cId="1447582068" sldId="355"/>
            <ac:spMk id="4" creationId="{B0881FA9-F3B0-4912-B0E1-352094195C30}"/>
          </ac:spMkLst>
        </pc:spChg>
        <pc:picChg chg="add mod">
          <ac:chgData name="Federico Adinolfi" userId="cad554c711865c84" providerId="LiveId" clId="{1A07665A-F41B-4442-94B9-FE73B8848C08}" dt="2023-02-15T21:55:22.458" v="7844" actId="1076"/>
          <ac:picMkLst>
            <pc:docMk/>
            <pc:sldMk cId="1447582068" sldId="355"/>
            <ac:picMk id="5122" creationId="{9C599DFA-EBDB-3C93-888A-932573D151F7}"/>
          </ac:picMkLst>
        </pc:picChg>
        <pc:picChg chg="del">
          <ac:chgData name="Federico Adinolfi" userId="cad554c711865c84" providerId="LiveId" clId="{1A07665A-F41B-4442-94B9-FE73B8848C08}" dt="2023-02-15T21:53:06.558" v="7830" actId="478"/>
          <ac:picMkLst>
            <pc:docMk/>
            <pc:sldMk cId="1447582068" sldId="355"/>
            <ac:picMk id="9218" creationId="{126F06AD-1ECB-C85B-49A1-592DB1CABDF7}"/>
          </ac:picMkLst>
        </pc:picChg>
      </pc:sldChg>
      <pc:sldChg chg="modSp add mod">
        <pc:chgData name="Federico Adinolfi" userId="cad554c711865c84" providerId="LiveId" clId="{1A07665A-F41B-4442-94B9-FE73B8848C08}" dt="2023-02-16T18:58:04.576" v="8600" actId="20577"/>
        <pc:sldMkLst>
          <pc:docMk/>
          <pc:sldMk cId="2891760914" sldId="356"/>
        </pc:sldMkLst>
        <pc:spChg chg="mod">
          <ac:chgData name="Federico Adinolfi" userId="cad554c711865c84" providerId="LiveId" clId="{1A07665A-F41B-4442-94B9-FE73B8848C08}" dt="2023-02-16T18:58:04.576" v="8600" actId="20577"/>
          <ac:spMkLst>
            <pc:docMk/>
            <pc:sldMk cId="2891760914" sldId="356"/>
            <ac:spMk id="4" creationId="{B0881FA9-F3B0-4912-B0E1-352094195C3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27A3769-973A-471F-AE95-803ACD9DB45A}" type="datetime1">
              <a:rPr lang="it-IT" smtClean="0"/>
              <a:pPr rtl="0"/>
              <a:t>02/04/2023</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pPr rtl="0"/>
              <a:t>‹N›</a:t>
            </a:fld>
            <a:endParaRPr lang="en-US"/>
          </a:p>
        </p:txBody>
      </p:sp>
    </p:spTree>
    <p:extLst>
      <p:ext uri="{BB962C8B-B14F-4D97-AF65-F5344CB8AC3E}">
        <p14:creationId xmlns=""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8B562AB-E890-432E-8086-3C35B5B6BC74}" type="datetime1">
              <a:rPr lang="it-IT" smtClean="0"/>
              <a:pPr rtl="0"/>
              <a:t>02/04/2023</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pPr rtl="0"/>
              <a:t>‹N›</a:t>
            </a:fld>
            <a:endParaRPr lang="en-US"/>
          </a:p>
        </p:txBody>
      </p:sp>
    </p:spTree>
    <p:extLst>
      <p:ext uri="{BB962C8B-B14F-4D97-AF65-F5344CB8AC3E}">
        <p14:creationId xmlns=""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400225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13891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804757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05037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578375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267286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533341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382470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76872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886538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72102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342497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287551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080689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221106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50688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762932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560566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614791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229472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PlaceHolder 1"/>
          <p:cNvSpPr>
            <a:spLocks noGrp="1" noRot="1" noChangeAspect="1"/>
          </p:cNvSpPr>
          <p:nvPr>
            <p:ph type="sldImg"/>
          </p:nvPr>
        </p:nvSpPr>
        <p:spPr>
          <a:xfrm>
            <a:off x="685800" y="1143000"/>
            <a:ext cx="5486400" cy="3086100"/>
          </a:xfrm>
          <a:prstGeom prst="rect">
            <a:avLst/>
          </a:prstGeom>
          <a:ln w="0">
            <a:noFill/>
          </a:ln>
        </p:spPr>
      </p:sp>
      <p:sp>
        <p:nvSpPr>
          <p:cNvPr id="370"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it-IT" sz="2000" b="0" strike="noStrike" spc="-1">
              <a:latin typeface="Arial"/>
            </a:endParaRPr>
          </a:p>
        </p:txBody>
      </p:sp>
      <p:sp>
        <p:nvSpPr>
          <p:cNvPr id="371" name="PlaceHolder 3"/>
          <p:cNvSpPr>
            <a:spLocks noGrp="1"/>
          </p:cNvSpPr>
          <p:nvPr>
            <p:ph type="sldNum" idx="89"/>
          </p:nvPr>
        </p:nvSpPr>
        <p:spPr>
          <a:xfrm>
            <a:off x="3884760" y="8685360"/>
            <a:ext cx="2971440" cy="458280"/>
          </a:xfrm>
          <a:prstGeom prst="rect">
            <a:avLst/>
          </a:prstGeom>
          <a:noFill/>
          <a:ln w="0">
            <a:noFill/>
          </a:ln>
        </p:spPr>
        <p:txBody>
          <a:bodyPr anchor="b">
            <a:noAutofit/>
          </a:bodyPr>
          <a:lstStyle>
            <a:lvl1pPr algn="r">
              <a:lnSpc>
                <a:spcPct val="100000"/>
              </a:lnSpc>
              <a:buNone/>
              <a:tabLst>
                <a:tab pos="0" algn="l"/>
              </a:tabLst>
              <a:defRPr lang="it-IT" sz="1200" b="0" strike="noStrike" spc="-1">
                <a:solidFill>
                  <a:srgbClr val="000000"/>
                </a:solidFill>
                <a:latin typeface="Calibri"/>
                <a:ea typeface="+mn-ea"/>
              </a:defRPr>
            </a:lvl1pPr>
          </a:lstStyle>
          <a:p>
            <a:pPr algn="r">
              <a:lnSpc>
                <a:spcPct val="100000"/>
              </a:lnSpc>
              <a:buNone/>
              <a:tabLst>
                <a:tab pos="0" algn="l"/>
              </a:tabLst>
            </a:pPr>
            <a:fld id="{3C8DFC07-EEE5-4120-91E5-DC969C3CA068}" type="slidenum">
              <a:rPr lang="it-IT" sz="1200" b="0" strike="noStrike" spc="-1">
                <a:solidFill>
                  <a:srgbClr val="000000"/>
                </a:solidFill>
                <a:latin typeface="Calibri"/>
                <a:ea typeface="+mn-ea"/>
              </a:rPr>
              <a:pPr algn="r">
                <a:lnSpc>
                  <a:spcPct val="100000"/>
                </a:lnSpc>
                <a:buNone/>
                <a:tabLst>
                  <a:tab pos="0" algn="l"/>
                </a:tabLst>
              </a:pPr>
              <a:t>33</a:t>
            </a:fld>
            <a:endParaRPr lang="it-IT" sz="1200" b="0" strike="noStrike" spc="-1">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PlaceHolder 1"/>
          <p:cNvSpPr>
            <a:spLocks noGrp="1" noRot="1" noChangeAspect="1"/>
          </p:cNvSpPr>
          <p:nvPr>
            <p:ph type="sldImg"/>
          </p:nvPr>
        </p:nvSpPr>
        <p:spPr>
          <a:xfrm>
            <a:off x="685800" y="1143000"/>
            <a:ext cx="5486400" cy="3086100"/>
          </a:xfrm>
          <a:prstGeom prst="rect">
            <a:avLst/>
          </a:prstGeom>
          <a:ln w="0">
            <a:noFill/>
          </a:ln>
        </p:spPr>
      </p:sp>
      <p:sp>
        <p:nvSpPr>
          <p:cNvPr id="373"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it-IT" sz="2000" b="0" strike="noStrike" spc="-1">
              <a:latin typeface="Arial"/>
            </a:endParaRPr>
          </a:p>
        </p:txBody>
      </p:sp>
      <p:sp>
        <p:nvSpPr>
          <p:cNvPr id="374" name="PlaceHolder 3"/>
          <p:cNvSpPr>
            <a:spLocks noGrp="1"/>
          </p:cNvSpPr>
          <p:nvPr>
            <p:ph type="sldNum" idx="90"/>
          </p:nvPr>
        </p:nvSpPr>
        <p:spPr>
          <a:xfrm>
            <a:off x="3884760" y="8685360"/>
            <a:ext cx="2971440" cy="458280"/>
          </a:xfrm>
          <a:prstGeom prst="rect">
            <a:avLst/>
          </a:prstGeom>
          <a:noFill/>
          <a:ln w="0">
            <a:noFill/>
          </a:ln>
        </p:spPr>
        <p:txBody>
          <a:bodyPr anchor="b">
            <a:noAutofit/>
          </a:bodyPr>
          <a:lstStyle>
            <a:lvl1pPr algn="r">
              <a:lnSpc>
                <a:spcPct val="100000"/>
              </a:lnSpc>
              <a:buNone/>
              <a:tabLst>
                <a:tab pos="0" algn="l"/>
              </a:tabLst>
              <a:defRPr lang="it-IT" sz="1200" b="0" strike="noStrike" spc="-1">
                <a:solidFill>
                  <a:srgbClr val="000000"/>
                </a:solidFill>
                <a:latin typeface="Calibri"/>
                <a:ea typeface="+mn-ea"/>
              </a:defRPr>
            </a:lvl1pPr>
          </a:lstStyle>
          <a:p>
            <a:pPr algn="r">
              <a:lnSpc>
                <a:spcPct val="100000"/>
              </a:lnSpc>
              <a:buNone/>
              <a:tabLst>
                <a:tab pos="0" algn="l"/>
              </a:tabLst>
            </a:pPr>
            <a:fld id="{FA3F1EAA-32E9-4111-A56B-8462EB833A29}" type="slidenum">
              <a:rPr lang="it-IT" sz="1200" b="0" strike="noStrike" spc="-1">
                <a:solidFill>
                  <a:srgbClr val="000000"/>
                </a:solidFill>
                <a:latin typeface="Calibri"/>
                <a:ea typeface="+mn-ea"/>
              </a:rPr>
              <a:pPr algn="r">
                <a:lnSpc>
                  <a:spcPct val="100000"/>
                </a:lnSpc>
                <a:buNone/>
                <a:tabLst>
                  <a:tab pos="0" algn="l"/>
                </a:tabLst>
              </a:pPr>
              <a:t>34</a:t>
            </a:fld>
            <a:endParaRPr lang="it-IT"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587881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PlaceHolder 1"/>
          <p:cNvSpPr>
            <a:spLocks noGrp="1" noRot="1" noChangeAspect="1"/>
          </p:cNvSpPr>
          <p:nvPr>
            <p:ph type="sldImg"/>
          </p:nvPr>
        </p:nvSpPr>
        <p:spPr>
          <a:xfrm>
            <a:off x="685800" y="1143000"/>
            <a:ext cx="5486400" cy="3086100"/>
          </a:xfrm>
          <a:prstGeom prst="rect">
            <a:avLst/>
          </a:prstGeom>
          <a:ln w="0">
            <a:noFill/>
          </a:ln>
        </p:spPr>
      </p:sp>
      <p:sp>
        <p:nvSpPr>
          <p:cNvPr id="376"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it-IT" sz="2000" b="0" strike="noStrike" spc="-1">
              <a:latin typeface="Arial"/>
            </a:endParaRPr>
          </a:p>
        </p:txBody>
      </p:sp>
      <p:sp>
        <p:nvSpPr>
          <p:cNvPr id="377" name="PlaceHolder 3"/>
          <p:cNvSpPr>
            <a:spLocks noGrp="1"/>
          </p:cNvSpPr>
          <p:nvPr>
            <p:ph type="sldNum" idx="91"/>
          </p:nvPr>
        </p:nvSpPr>
        <p:spPr>
          <a:xfrm>
            <a:off x="3884760" y="8685360"/>
            <a:ext cx="2971440" cy="458280"/>
          </a:xfrm>
          <a:prstGeom prst="rect">
            <a:avLst/>
          </a:prstGeom>
          <a:noFill/>
          <a:ln w="0">
            <a:noFill/>
          </a:ln>
        </p:spPr>
        <p:txBody>
          <a:bodyPr anchor="b">
            <a:noAutofit/>
          </a:bodyPr>
          <a:lstStyle>
            <a:lvl1pPr algn="r">
              <a:lnSpc>
                <a:spcPct val="100000"/>
              </a:lnSpc>
              <a:buNone/>
              <a:tabLst>
                <a:tab pos="0" algn="l"/>
              </a:tabLst>
              <a:defRPr lang="it-IT" sz="1200" b="0" strike="noStrike" spc="-1">
                <a:solidFill>
                  <a:srgbClr val="000000"/>
                </a:solidFill>
                <a:latin typeface="Calibri"/>
                <a:ea typeface="+mn-ea"/>
              </a:defRPr>
            </a:lvl1pPr>
          </a:lstStyle>
          <a:p>
            <a:pPr algn="r">
              <a:lnSpc>
                <a:spcPct val="100000"/>
              </a:lnSpc>
              <a:buNone/>
              <a:tabLst>
                <a:tab pos="0" algn="l"/>
              </a:tabLst>
            </a:pPr>
            <a:fld id="{B00885F0-D889-4301-A084-BF91B6F71C7E}" type="slidenum">
              <a:rPr lang="it-IT" sz="1200" b="0" strike="noStrike" spc="-1">
                <a:solidFill>
                  <a:srgbClr val="000000"/>
                </a:solidFill>
                <a:latin typeface="Calibri"/>
                <a:ea typeface="+mn-ea"/>
              </a:rPr>
              <a:pPr algn="r">
                <a:lnSpc>
                  <a:spcPct val="100000"/>
                </a:lnSpc>
                <a:buNone/>
                <a:tabLst>
                  <a:tab pos="0" algn="l"/>
                </a:tabLst>
              </a:pPr>
              <a:t>35</a:t>
            </a:fld>
            <a:endParaRPr lang="it-IT"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77502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16906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921137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68781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923842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97925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5" name="Rettangolo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tango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tango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tango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po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nettore dirit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o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5800" b="0" kern="1200" cap="all" spc="-100" baseline="0" dirty="0">
                <a:solidFill>
                  <a:schemeClr val="tx1">
                    <a:lumMod val="85000"/>
                    <a:lumOff val="15000"/>
                  </a:schemeClr>
                </a:solidFill>
                <a:effectLst/>
                <a:latin typeface="+mj-lt"/>
                <a:ea typeface="+mn-ea"/>
                <a:cs typeface="+mn-cs"/>
              </a:defRPr>
            </a:lvl1pPr>
          </a:lstStyle>
          <a:p>
            <a:pPr rtl="0"/>
            <a:r>
              <a:rPr lang="it-IT"/>
              <a:t>Fare clic per modificare lo stile del titolo dello schema</a:t>
            </a:r>
            <a:endParaRPr lang="en-US" dirty="0"/>
          </a:p>
        </p:txBody>
      </p:sp>
      <p:sp>
        <p:nvSpPr>
          <p:cNvPr id="3" name="Sottotito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en-US" dirty="0"/>
          </a:p>
        </p:txBody>
      </p:sp>
      <p:sp>
        <p:nvSpPr>
          <p:cNvPr id="20" name="Segnaposto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46B2AB89-642D-461B-88E3-BE7E49276E6D}" type="datetime1">
              <a:rPr lang="it-IT" smtClean="0"/>
              <a:pPr rtl="0"/>
              <a:t>02/04/2023</a:t>
            </a:fld>
            <a:endParaRPr lang="en-US" dirty="0"/>
          </a:p>
        </p:txBody>
      </p:sp>
      <p:sp>
        <p:nvSpPr>
          <p:cNvPr id="21" name="Segnaposto piè di pagina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Segnaposto numero diapositiva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pPr rtl="0"/>
              <a:t>‹N›</a:t>
            </a:fld>
            <a:endParaRPr lang="en-US" dirty="0"/>
          </a:p>
        </p:txBody>
      </p:sp>
    </p:spTree>
    <p:extLst>
      <p:ext uri="{BB962C8B-B14F-4D97-AF65-F5344CB8AC3E}">
        <p14:creationId xmlns=""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FB6DF1C0-0F0C-4064-ABD6-C9C1782C86AE}" type="datetime1">
              <a:rPr lang="it-IT" smtClean="0"/>
              <a:pPr rtl="0"/>
              <a:t>02/04/2023</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pPr rtl="0"/>
              <a:t>‹N›</a:t>
            </a:fld>
            <a:endParaRPr lang="en-US"/>
          </a:p>
        </p:txBody>
      </p:sp>
    </p:spTree>
    <p:extLst>
      <p:ext uri="{BB962C8B-B14F-4D97-AF65-F5344CB8AC3E}">
        <p14:creationId xmlns=""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991600" y="762000"/>
            <a:ext cx="2362200" cy="5257800"/>
          </a:xfrm>
        </p:spPr>
        <p:txBody>
          <a:bodyPr vert="eaVert"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a:xfrm>
            <a:off x="838200" y="762000"/>
            <a:ext cx="8077200" cy="5257800"/>
          </a:xfrm>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CD3A0FBA-A5A6-4E7F-AECA-E819E1A4206B}" type="datetime1">
              <a:rPr lang="it-IT" smtClean="0"/>
              <a:pPr rtl="0"/>
              <a:t>02/04/2023</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pPr rtl="0"/>
              <a:t>‹N›</a:t>
            </a:fld>
            <a:endParaRPr lang="en-US"/>
          </a:p>
        </p:txBody>
      </p:sp>
    </p:spTree>
    <p:extLst>
      <p:ext uri="{BB962C8B-B14F-4D97-AF65-F5344CB8AC3E}">
        <p14:creationId xmlns="" xmlns:p14="http://schemas.microsoft.com/office/powerpoint/2010/main" val="151007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6640AAD-80AF-40E7-BE3F-43D32FC68ED4}"/>
              </a:ext>
            </a:extLst>
          </p:cNvPr>
          <p:cNvSpPr>
            <a:spLocks noGrp="1"/>
          </p:cNvSpPr>
          <p:nvPr>
            <p:ph type="ctrTitle"/>
          </p:nvPr>
        </p:nvSpPr>
        <p:spPr>
          <a:xfrm>
            <a:off x="1524000" y="1122363"/>
            <a:ext cx="9144000" cy="2387600"/>
          </a:xfrm>
        </p:spPr>
        <p:txBody>
          <a:bodyPr rtlCol="0" anchor="b"/>
          <a:lstStyle>
            <a:lvl1pPr algn="l">
              <a:defRPr sz="6000" b="1" i="0" cap="all" baseline="0"/>
            </a:lvl1pPr>
          </a:lstStyle>
          <a:p>
            <a:pPr rtl="0"/>
            <a:r>
              <a:rPr lang="it-IT" noProof="0"/>
              <a:t>Fare clic per modificare lo stile del titolo dello schema</a:t>
            </a:r>
          </a:p>
        </p:txBody>
      </p:sp>
      <p:sp>
        <p:nvSpPr>
          <p:cNvPr id="3" name="Sottotitolo 2">
            <a:extLst>
              <a:ext uri="{FF2B5EF4-FFF2-40B4-BE49-F238E27FC236}">
                <a16:creationId xmlns="" xmlns:a16="http://schemas.microsoft.com/office/drawing/2014/main" id="{EC80FBD9-0977-4B2B-9318-30774BB0947C}"/>
              </a:ext>
            </a:extLst>
          </p:cNvPr>
          <p:cNvSpPr>
            <a:spLocks noGrp="1"/>
          </p:cNvSpPr>
          <p:nvPr>
            <p:ph type="subTitle" idx="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cxnSp>
        <p:nvCxnSpPr>
          <p:cNvPr id="11" name="Connettore diritto 10">
            <a:extLst>
              <a:ext uri="{FF2B5EF4-FFF2-40B4-BE49-F238E27FC236}">
                <a16:creationId xmlns=""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11386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2">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6640AAD-80AF-40E7-BE3F-43D32FC68ED4}"/>
              </a:ext>
            </a:extLst>
          </p:cNvPr>
          <p:cNvSpPr>
            <a:spLocks noGrp="1"/>
          </p:cNvSpPr>
          <p:nvPr>
            <p:ph type="ctrTitle"/>
          </p:nvPr>
        </p:nvSpPr>
        <p:spPr>
          <a:xfrm>
            <a:off x="1298448" y="594360"/>
            <a:ext cx="6272784" cy="2843784"/>
          </a:xfrm>
        </p:spPr>
        <p:txBody>
          <a:bodyPr rtlCol="0" anchor="b"/>
          <a:lstStyle>
            <a:lvl1pPr algn="l">
              <a:defRPr sz="5400" b="1" i="0" cap="all" baseline="0">
                <a:solidFill>
                  <a:schemeClr val="bg1"/>
                </a:solidFill>
              </a:defRPr>
            </a:lvl1pPr>
          </a:lstStyle>
          <a:p>
            <a:pPr rtl="0"/>
            <a:r>
              <a:rPr lang="it-IT" noProof="0"/>
              <a:t>Fare clic per modificare lo stile del titolo dello schema</a:t>
            </a:r>
          </a:p>
        </p:txBody>
      </p:sp>
      <p:sp>
        <p:nvSpPr>
          <p:cNvPr id="3" name="Sottotitolo 2">
            <a:extLst>
              <a:ext uri="{FF2B5EF4-FFF2-40B4-BE49-F238E27FC236}">
                <a16:creationId xmlns="" xmlns:a16="http://schemas.microsoft.com/office/drawing/2014/main" id="{EC80FBD9-0977-4B2B-9318-30774BB0947C}"/>
              </a:ext>
            </a:extLst>
          </p:cNvPr>
          <p:cNvSpPr>
            <a:spLocks noGrp="1"/>
          </p:cNvSpPr>
          <p:nvPr>
            <p:ph type="subTitle" idx="1"/>
          </p:nvPr>
        </p:nvSpPr>
        <p:spPr>
          <a:xfrm>
            <a:off x="5641848" y="4700016"/>
            <a:ext cx="5093208" cy="1197864"/>
          </a:xfrm>
        </p:spPr>
        <p:txBody>
          <a:bodyPr rtlCol="0">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cxnSp>
        <p:nvCxnSpPr>
          <p:cNvPr id="9" name="Connettore diritto 8">
            <a:extLst>
              <a:ext uri="{FF2B5EF4-FFF2-40B4-BE49-F238E27FC236}">
                <a16:creationId xmlns=""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Elemento grafico 12">
            <a:extLst>
              <a:ext uri="{FF2B5EF4-FFF2-40B4-BE49-F238E27FC236}">
                <a16:creationId xmlns=""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it-IT" noProof="0"/>
          </a:p>
        </p:txBody>
      </p:sp>
      <p:sp>
        <p:nvSpPr>
          <p:cNvPr id="21" name="Elemento grafico 13">
            <a:extLst>
              <a:ext uri="{FF2B5EF4-FFF2-40B4-BE49-F238E27FC236}">
                <a16:creationId xmlns=""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pPr rtl="0"/>
            <a:endParaRPr lang="it-IT" noProof="0"/>
          </a:p>
        </p:txBody>
      </p:sp>
      <p:sp>
        <p:nvSpPr>
          <p:cNvPr id="23" name="Elemento grafico 15">
            <a:extLst>
              <a:ext uri="{FF2B5EF4-FFF2-40B4-BE49-F238E27FC236}">
                <a16:creationId xmlns=""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pPr rtl="0"/>
            <a:endParaRPr lang="it-IT" noProof="0"/>
          </a:p>
        </p:txBody>
      </p:sp>
    </p:spTree>
    <p:extLst>
      <p:ext uri="{BB962C8B-B14F-4D97-AF65-F5344CB8AC3E}">
        <p14:creationId xmlns="" xmlns:p14="http://schemas.microsoft.com/office/powerpoint/2010/main" val="3654500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olo titolo">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Segnaposto immagine 18">
            <a:extLst>
              <a:ext uri="{FF2B5EF4-FFF2-40B4-BE49-F238E27FC236}">
                <a16:creationId xmlns=""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it-IT" noProof="0"/>
              <a:t>Fare clic sull'icona per inserire un'immagine</a:t>
            </a:r>
          </a:p>
        </p:txBody>
      </p:sp>
      <p:sp>
        <p:nvSpPr>
          <p:cNvPr id="2" name="Titolo 1">
            <a:extLst>
              <a:ext uri="{FF2B5EF4-FFF2-40B4-BE49-F238E27FC236}">
                <a16:creationId xmlns=""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rtlCol="0" anchor="b"/>
          <a:lstStyle>
            <a:lvl1pPr algn="r">
              <a:defRPr sz="6000" b="1" cap="all" spc="400" baseline="0">
                <a:solidFill>
                  <a:schemeClr val="bg1"/>
                </a:solidFill>
              </a:defRPr>
            </a:lvl1pPr>
          </a:lstStyle>
          <a:p>
            <a:pPr rtl="0"/>
            <a:r>
              <a:rPr lang="it-IT" noProof="0"/>
              <a:t>Titolo</a:t>
            </a:r>
          </a:p>
        </p:txBody>
      </p:sp>
      <p:sp>
        <p:nvSpPr>
          <p:cNvPr id="3" name="Segnaposto data 2">
            <a:extLst>
              <a:ext uri="{FF2B5EF4-FFF2-40B4-BE49-F238E27FC236}">
                <a16:creationId xmlns=""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it-IT" noProof="0"/>
              <a:t>03/09/20XX</a:t>
            </a:r>
          </a:p>
        </p:txBody>
      </p:sp>
      <p:sp>
        <p:nvSpPr>
          <p:cNvPr id="4" name="Segnaposto piè di pagina 3">
            <a:extLst>
              <a:ext uri="{FF2B5EF4-FFF2-40B4-BE49-F238E27FC236}">
                <a16:creationId xmlns=""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it-IT" noProof="0"/>
              <a:t>Titolo della presentazione</a:t>
            </a:r>
          </a:p>
        </p:txBody>
      </p:sp>
      <p:sp>
        <p:nvSpPr>
          <p:cNvPr id="5" name="Segnaposto numero diapositiva 4">
            <a:extLst>
              <a:ext uri="{FF2B5EF4-FFF2-40B4-BE49-F238E27FC236}">
                <a16:creationId xmlns=""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it-IT" noProof="0" smtClean="0"/>
              <a:pPr rtl="0"/>
              <a:t>‹N›</a:t>
            </a:fld>
            <a:endParaRPr lang="it-IT" noProof="0"/>
          </a:p>
        </p:txBody>
      </p:sp>
      <p:cxnSp>
        <p:nvCxnSpPr>
          <p:cNvPr id="14" name="Connettore diritto 13">
            <a:extLst>
              <a:ext uri="{FF2B5EF4-FFF2-40B4-BE49-F238E27FC236}">
                <a16:creationId xmlns=""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Segnaposto testo 15">
            <a:extLst>
              <a:ext uri="{FF2B5EF4-FFF2-40B4-BE49-F238E27FC236}">
                <a16:creationId xmlns="" xmlns:a16="http://schemas.microsoft.com/office/drawing/2014/main" id="{A928810C-E773-43AE-A2A1-4073955CC8DA}"/>
              </a:ext>
            </a:extLst>
          </p:cNvPr>
          <p:cNvSpPr>
            <a:spLocks noGrp="1"/>
          </p:cNvSpPr>
          <p:nvPr>
            <p:ph type="body" sz="quarter" idx="13" hasCustomPrompt="1"/>
          </p:nvPr>
        </p:nvSpPr>
        <p:spPr>
          <a:xfrm>
            <a:off x="5202936" y="3127248"/>
            <a:ext cx="5833872" cy="3118104"/>
          </a:xfrm>
        </p:spPr>
        <p:txBody>
          <a:bodyPr rtlCol="0"/>
          <a:lstStyle>
            <a:lvl1pPr marL="0" indent="0" algn="r">
              <a:buNone/>
              <a:defRPr sz="1800">
                <a:solidFill>
                  <a:schemeClr val="bg1"/>
                </a:solidFill>
              </a:defRPr>
            </a:lvl1pPr>
          </a:lstStyle>
          <a:p>
            <a:pPr lvl="0" rtl="0"/>
            <a:r>
              <a:rPr lang="it-IT" noProof="0"/>
              <a:t>Fare clic per modificare lo stile del titolo</a:t>
            </a:r>
          </a:p>
        </p:txBody>
      </p:sp>
      <p:sp>
        <p:nvSpPr>
          <p:cNvPr id="11" name="Elemento grafico 12">
            <a:extLst>
              <a:ext uri="{FF2B5EF4-FFF2-40B4-BE49-F238E27FC236}">
                <a16:creationId xmlns=""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it-IT" noProof="0"/>
          </a:p>
        </p:txBody>
      </p:sp>
      <p:sp>
        <p:nvSpPr>
          <p:cNvPr id="13" name="Elemento grafico 13">
            <a:extLst>
              <a:ext uri="{FF2B5EF4-FFF2-40B4-BE49-F238E27FC236}">
                <a16:creationId xmlns=""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it-IT" noProof="0"/>
          </a:p>
        </p:txBody>
      </p:sp>
      <p:sp>
        <p:nvSpPr>
          <p:cNvPr id="17" name="Elemento grafico 15">
            <a:extLst>
              <a:ext uri="{FF2B5EF4-FFF2-40B4-BE49-F238E27FC236}">
                <a16:creationId xmlns=""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it-IT" noProof="0"/>
          </a:p>
        </p:txBody>
      </p:sp>
    </p:spTree>
    <p:extLst>
      <p:ext uri="{BB962C8B-B14F-4D97-AF65-F5344CB8AC3E}">
        <p14:creationId xmlns="" xmlns:p14="http://schemas.microsoft.com/office/powerpoint/2010/main" val="116651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15" name="Segnaposto immagine 14">
            <a:extLst>
              <a:ext uri="{FF2B5EF4-FFF2-40B4-BE49-F238E27FC236}">
                <a16:creationId xmlns=""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it-IT" noProof="0"/>
              <a:t>Fare clic sull'icona per inserire un'immagine</a:t>
            </a:r>
          </a:p>
        </p:txBody>
      </p:sp>
      <p:sp>
        <p:nvSpPr>
          <p:cNvPr id="2" name="Titolo 1">
            <a:extLst>
              <a:ext uri="{FF2B5EF4-FFF2-40B4-BE49-F238E27FC236}">
                <a16:creationId xmlns=""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lstStyle>
            <a:lvl1pPr>
              <a:defRPr sz="5400"/>
            </a:lvl1pPr>
          </a:lstStyle>
          <a:p>
            <a:pPr rtl="0"/>
            <a:r>
              <a:rPr lang="it-IT" noProof="0"/>
              <a:t>Fare clic per modificare lo stile del titolo dello schema</a:t>
            </a:r>
          </a:p>
        </p:txBody>
      </p:sp>
      <p:sp>
        <p:nvSpPr>
          <p:cNvPr id="3" name="Segnaposto contenuto 2">
            <a:extLst>
              <a:ext uri="{FF2B5EF4-FFF2-40B4-BE49-F238E27FC236}">
                <a16:creationId xmlns=""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p:txBody>
      </p:sp>
      <p:sp>
        <p:nvSpPr>
          <p:cNvPr id="4" name="Segnaposto data 3">
            <a:extLst>
              <a:ext uri="{FF2B5EF4-FFF2-40B4-BE49-F238E27FC236}">
                <a16:creationId xmlns="" xmlns:a16="http://schemas.microsoft.com/office/drawing/2014/main" id="{D097BB2D-4E2C-4490-A2A3-4B68BCC5D2F9}"/>
              </a:ext>
            </a:extLst>
          </p:cNvPr>
          <p:cNvSpPr>
            <a:spLocks noGrp="1"/>
          </p:cNvSpPr>
          <p:nvPr>
            <p:ph type="dt" sz="half" idx="10"/>
          </p:nvPr>
        </p:nvSpPr>
        <p:spPr/>
        <p:txBody>
          <a:bodyPr rtlCol="0"/>
          <a:lstStyle>
            <a:lvl1pPr>
              <a:defRPr>
                <a:solidFill>
                  <a:schemeClr val="accent2"/>
                </a:solidFill>
              </a:defRPr>
            </a:lvl1pPr>
          </a:lstStyle>
          <a:p>
            <a:pPr rtl="0"/>
            <a:r>
              <a:rPr lang="it-IT" noProof="0"/>
              <a:t>03/09/20XX</a:t>
            </a:r>
          </a:p>
        </p:txBody>
      </p:sp>
      <p:sp>
        <p:nvSpPr>
          <p:cNvPr id="5" name="Segnaposto piè di pagina 4">
            <a:extLst>
              <a:ext uri="{FF2B5EF4-FFF2-40B4-BE49-F238E27FC236}">
                <a16:creationId xmlns="" xmlns:a16="http://schemas.microsoft.com/office/drawing/2014/main" id="{6140F15D-DD72-46D5-BF0F-F5064710700E}"/>
              </a:ext>
            </a:extLst>
          </p:cNvPr>
          <p:cNvSpPr>
            <a:spLocks noGrp="1"/>
          </p:cNvSpPr>
          <p:nvPr>
            <p:ph type="ftr" sz="quarter" idx="11"/>
          </p:nvPr>
        </p:nvSpPr>
        <p:spPr>
          <a:xfrm>
            <a:off x="7964424" y="621792"/>
            <a:ext cx="4114800" cy="365125"/>
          </a:xfrm>
        </p:spPr>
        <p:txBody>
          <a:bodyPr rtlCol="0"/>
          <a:lstStyle>
            <a:lvl1pPr>
              <a:defRPr baseline="0">
                <a:solidFill>
                  <a:schemeClr val="accent2"/>
                </a:solidFill>
              </a:defRPr>
            </a:lvl1pPr>
          </a:lstStyle>
          <a:p>
            <a:pPr rtl="0"/>
            <a:r>
              <a:rPr lang="it-IT" noProof="0"/>
              <a:t>Titolo della presentazione</a:t>
            </a:r>
          </a:p>
        </p:txBody>
      </p:sp>
      <p:sp>
        <p:nvSpPr>
          <p:cNvPr id="6" name="Segnaposto numero diapositiva 5">
            <a:extLst>
              <a:ext uri="{FF2B5EF4-FFF2-40B4-BE49-F238E27FC236}">
                <a16:creationId xmlns="" xmlns:a16="http://schemas.microsoft.com/office/drawing/2014/main" id="{5266FD4D-815A-431C-ADEF-DE6F236F617F}"/>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it-IT" noProof="0" smtClean="0"/>
              <a:pPr rtl="0"/>
              <a:t>‹N›</a:t>
            </a:fld>
            <a:endParaRPr lang="it-IT" noProof="0"/>
          </a:p>
        </p:txBody>
      </p:sp>
      <p:cxnSp>
        <p:nvCxnSpPr>
          <p:cNvPr id="9" name="Connettore diritto 8">
            <a:extLst>
              <a:ext uri="{FF2B5EF4-FFF2-40B4-BE49-F238E27FC236}">
                <a16:creationId xmlns=""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Elemento grafico 10">
            <a:extLst>
              <a:ext uri="{FF2B5EF4-FFF2-40B4-BE49-F238E27FC236}">
                <a16:creationId xmlns=""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it-IT" noProof="0"/>
          </a:p>
        </p:txBody>
      </p:sp>
      <p:sp>
        <p:nvSpPr>
          <p:cNvPr id="19" name="Elemento grafico 11">
            <a:extLst>
              <a:ext uri="{FF2B5EF4-FFF2-40B4-BE49-F238E27FC236}">
                <a16:creationId xmlns=""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it-IT" noProof="0"/>
          </a:p>
        </p:txBody>
      </p:sp>
    </p:spTree>
    <p:extLst>
      <p:ext uri="{BB962C8B-B14F-4D97-AF65-F5344CB8AC3E}">
        <p14:creationId xmlns="" xmlns:p14="http://schemas.microsoft.com/office/powerpoint/2010/main" val="2827830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Intestazione sezion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6640AAD-80AF-40E7-BE3F-43D32FC68ED4}"/>
              </a:ext>
            </a:extLst>
          </p:cNvPr>
          <p:cNvSpPr>
            <a:spLocks noGrp="1"/>
          </p:cNvSpPr>
          <p:nvPr>
            <p:ph type="ctrTitle"/>
          </p:nvPr>
        </p:nvSpPr>
        <p:spPr>
          <a:xfrm>
            <a:off x="1524000" y="1463040"/>
            <a:ext cx="9144000" cy="2340864"/>
          </a:xfrm>
        </p:spPr>
        <p:txBody>
          <a:bodyPr rtlCol="0" anchor="b">
            <a:normAutofit/>
          </a:bodyPr>
          <a:lstStyle>
            <a:lvl1pPr algn="ctr">
              <a:defRPr sz="6000" b="1" i="0" cap="all" baseline="0">
                <a:solidFill>
                  <a:schemeClr val="bg1"/>
                </a:solidFill>
              </a:defRPr>
            </a:lvl1pPr>
          </a:lstStyle>
          <a:p>
            <a:pPr rtl="0"/>
            <a:r>
              <a:rPr lang="it-IT" noProof="0"/>
              <a:t>Fare clic per modificare lo stile del titolo dello schema</a:t>
            </a:r>
          </a:p>
        </p:txBody>
      </p:sp>
      <p:sp>
        <p:nvSpPr>
          <p:cNvPr id="3" name="Sottotitolo 2">
            <a:extLst>
              <a:ext uri="{FF2B5EF4-FFF2-40B4-BE49-F238E27FC236}">
                <a16:creationId xmlns="" xmlns:a16="http://schemas.microsoft.com/office/drawing/2014/main" id="{EC80FBD9-0977-4B2B-9318-30774BB0947C}"/>
              </a:ext>
            </a:extLst>
          </p:cNvPr>
          <p:cNvSpPr>
            <a:spLocks noGrp="1"/>
          </p:cNvSpPr>
          <p:nvPr>
            <p:ph type="subTitle" idx="1"/>
          </p:nvPr>
        </p:nvSpPr>
        <p:spPr>
          <a:xfrm>
            <a:off x="1527048" y="3858768"/>
            <a:ext cx="9144000" cy="1325880"/>
          </a:xfrm>
        </p:spPr>
        <p:txBody>
          <a:bodyPr rtlCol="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4" name="Elemento grafico 12">
            <a:extLst>
              <a:ext uri="{FF2B5EF4-FFF2-40B4-BE49-F238E27FC236}">
                <a16:creationId xmlns=""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it-IT" noProof="0"/>
          </a:p>
        </p:txBody>
      </p:sp>
      <p:sp>
        <p:nvSpPr>
          <p:cNvPr id="5" name="Elemento grafico 13">
            <a:extLst>
              <a:ext uri="{FF2B5EF4-FFF2-40B4-BE49-F238E27FC236}">
                <a16:creationId xmlns=""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it-IT" noProof="0"/>
          </a:p>
        </p:txBody>
      </p:sp>
      <p:sp>
        <p:nvSpPr>
          <p:cNvPr id="6" name="Elemento grafico 15">
            <a:extLst>
              <a:ext uri="{FF2B5EF4-FFF2-40B4-BE49-F238E27FC236}">
                <a16:creationId xmlns=""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it-IT" noProof="0"/>
          </a:p>
        </p:txBody>
      </p:sp>
      <p:sp>
        <p:nvSpPr>
          <p:cNvPr id="7" name="Elemento grafico 22">
            <a:extLst>
              <a:ext uri="{FF2B5EF4-FFF2-40B4-BE49-F238E27FC236}">
                <a16:creationId xmlns=""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it-IT" noProof="0"/>
          </a:p>
        </p:txBody>
      </p:sp>
      <p:sp>
        <p:nvSpPr>
          <p:cNvPr id="11" name="Elemento grafico 21">
            <a:extLst>
              <a:ext uri="{FF2B5EF4-FFF2-40B4-BE49-F238E27FC236}">
                <a16:creationId xmlns=""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it-IT" noProof="0"/>
          </a:p>
        </p:txBody>
      </p:sp>
      <p:sp>
        <p:nvSpPr>
          <p:cNvPr id="13" name="Elemento grafico 23">
            <a:extLst>
              <a:ext uri="{FF2B5EF4-FFF2-40B4-BE49-F238E27FC236}">
                <a16:creationId xmlns=""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it-IT" noProof="0"/>
          </a:p>
        </p:txBody>
      </p:sp>
    </p:spTree>
    <p:extLst>
      <p:ext uri="{BB962C8B-B14F-4D97-AF65-F5344CB8AC3E}">
        <p14:creationId xmlns="" xmlns:p14="http://schemas.microsoft.com/office/powerpoint/2010/main" val="714583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696CF8C-1EA0-4E47-AC60-CAC3B80A3C5D}"/>
              </a:ext>
            </a:extLst>
          </p:cNvPr>
          <p:cNvSpPr>
            <a:spLocks noGrp="1"/>
          </p:cNvSpPr>
          <p:nvPr>
            <p:ph type="title"/>
          </p:nvPr>
        </p:nvSpPr>
        <p:spPr/>
        <p:txBody>
          <a:bodyPr rtlCol="0"/>
          <a:lstStyle>
            <a:lvl1pPr>
              <a:defRPr sz="5400"/>
            </a:lvl1pPr>
          </a:lstStyle>
          <a:p>
            <a:pPr rtl="0"/>
            <a:r>
              <a:rPr lang="it-IT" noProof="0"/>
              <a:t>Fare clic per modificare lo stile del titolo dello schema</a:t>
            </a:r>
          </a:p>
        </p:txBody>
      </p:sp>
      <p:sp>
        <p:nvSpPr>
          <p:cNvPr id="3" name="Segnaposto contenuto 2">
            <a:extLst>
              <a:ext uri="{FF2B5EF4-FFF2-40B4-BE49-F238E27FC236}">
                <a16:creationId xmlns="" xmlns:a16="http://schemas.microsoft.com/office/drawing/2014/main" id="{628CABF8-19D8-4F3C-994F-4D35EC7A2C3E}"/>
              </a:ext>
            </a:extLst>
          </p:cNvPr>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numero diapositiva 5">
            <a:extLst>
              <a:ext uri="{FF2B5EF4-FFF2-40B4-BE49-F238E27FC236}">
                <a16:creationId xmlns="" xmlns:a16="http://schemas.microsoft.com/office/drawing/2014/main" id="{5266FD4D-815A-431C-ADEF-DE6F236F617F}"/>
              </a:ext>
            </a:extLst>
          </p:cNvPr>
          <p:cNvSpPr>
            <a:spLocks noGrp="1"/>
          </p:cNvSpPr>
          <p:nvPr>
            <p:ph type="sldNum" sz="quarter" idx="12"/>
          </p:nvPr>
        </p:nvSpPr>
        <p:spPr/>
        <p:txBody>
          <a:bodyPr rtlCol="0"/>
          <a:lstStyle/>
          <a:p>
            <a:pPr rtl="0"/>
            <a:fld id="{D8DA9DAA-006C-4F4B-980E-E3DF019B24E2}" type="slidenum">
              <a:rPr lang="it-IT" noProof="0" smtClean="0"/>
              <a:pPr rtl="0"/>
              <a:t>‹N›</a:t>
            </a:fld>
            <a:endParaRPr lang="it-IT" noProof="0"/>
          </a:p>
        </p:txBody>
      </p:sp>
      <p:cxnSp>
        <p:nvCxnSpPr>
          <p:cNvPr id="7" name="Connettore diritto 6">
            <a:extLst>
              <a:ext uri="{FF2B5EF4-FFF2-40B4-BE49-F238E27FC236}">
                <a16:creationId xmlns=""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26494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6640AAD-80AF-40E7-BE3F-43D32FC68ED4}"/>
              </a:ext>
            </a:extLst>
          </p:cNvPr>
          <p:cNvSpPr>
            <a:spLocks noGrp="1"/>
          </p:cNvSpPr>
          <p:nvPr>
            <p:ph type="ctrTitle"/>
          </p:nvPr>
        </p:nvSpPr>
        <p:spPr>
          <a:xfrm>
            <a:off x="6391656" y="841248"/>
            <a:ext cx="4434840" cy="3236976"/>
          </a:xfrm>
        </p:spPr>
        <p:txBody>
          <a:bodyPr rtlCol="0" anchor="b"/>
          <a:lstStyle>
            <a:lvl1pPr algn="l">
              <a:lnSpc>
                <a:spcPct val="110000"/>
              </a:lnSpc>
              <a:spcBef>
                <a:spcPts val="1000"/>
              </a:spcBef>
              <a:defRPr sz="3600" b="0" i="0" cap="none" baseline="0"/>
            </a:lvl1pPr>
          </a:lstStyle>
          <a:p>
            <a:pPr rtl="0"/>
            <a:r>
              <a:rPr lang="it-IT" noProof="0"/>
              <a:t>Fare clic per modificare lo stile del titolo dello schema</a:t>
            </a:r>
          </a:p>
        </p:txBody>
      </p:sp>
      <p:sp>
        <p:nvSpPr>
          <p:cNvPr id="3" name="Sottotitolo 2">
            <a:extLst>
              <a:ext uri="{FF2B5EF4-FFF2-40B4-BE49-F238E27FC236}">
                <a16:creationId xmlns="" xmlns:a16="http://schemas.microsoft.com/office/drawing/2014/main" id="{EC80FBD9-0977-4B2B-9318-30774BB0947C}"/>
              </a:ext>
            </a:extLst>
          </p:cNvPr>
          <p:cNvSpPr>
            <a:spLocks noGrp="1"/>
          </p:cNvSpPr>
          <p:nvPr>
            <p:ph type="subTitle" idx="1"/>
          </p:nvPr>
        </p:nvSpPr>
        <p:spPr>
          <a:xfrm>
            <a:off x="6391655"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5" name="Segnaposto piè di pagina 4">
            <a:extLst>
              <a:ext uri="{FF2B5EF4-FFF2-40B4-BE49-F238E27FC236}">
                <a16:creationId xmlns=""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it-IT" noProof="0"/>
              <a:t>Titolo della presentazione</a:t>
            </a:r>
          </a:p>
        </p:txBody>
      </p:sp>
      <p:sp>
        <p:nvSpPr>
          <p:cNvPr id="6" name="Segnaposto numero diapositiva 5">
            <a:extLst>
              <a:ext uri="{FF2B5EF4-FFF2-40B4-BE49-F238E27FC236}">
                <a16:creationId xmlns=""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it-IT" noProof="0" smtClean="0"/>
              <a:pPr rtl="0"/>
              <a:t>‹N›</a:t>
            </a:fld>
            <a:endParaRPr lang="it-IT" noProof="0"/>
          </a:p>
        </p:txBody>
      </p:sp>
      <p:cxnSp>
        <p:nvCxnSpPr>
          <p:cNvPr id="7" name="Connettore diritto 6">
            <a:extLst>
              <a:ext uri="{FF2B5EF4-FFF2-40B4-BE49-F238E27FC236}">
                <a16:creationId xmlns=""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 name="Segnaposto immagine 12">
            <a:extLst>
              <a:ext uri="{FF2B5EF4-FFF2-40B4-BE49-F238E27FC236}">
                <a16:creationId xmlns=""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it-IT" noProof="0"/>
              <a:t>Fare clic sull'icona per inserire un'immagine</a:t>
            </a:r>
          </a:p>
        </p:txBody>
      </p:sp>
    </p:spTree>
    <p:extLst>
      <p:ext uri="{BB962C8B-B14F-4D97-AF65-F5344CB8AC3E}">
        <p14:creationId xmlns="" xmlns:p14="http://schemas.microsoft.com/office/powerpoint/2010/main" val="1655161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olo e contenuto">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rtlCol="0"/>
          <a:lstStyle>
            <a:lvl1pPr>
              <a:defRPr sz="5400" b="1" cap="all" baseline="0">
                <a:solidFill>
                  <a:schemeClr val="bg1"/>
                </a:solidFill>
              </a:defRPr>
            </a:lvl1pPr>
          </a:lstStyle>
          <a:p>
            <a:pPr rtl="0"/>
            <a:r>
              <a:rPr lang="it-IT" noProof="0"/>
              <a:t>Titolo</a:t>
            </a:r>
          </a:p>
        </p:txBody>
      </p:sp>
      <p:sp>
        <p:nvSpPr>
          <p:cNvPr id="3" name="Segnaposto contenuto 2">
            <a:extLst>
              <a:ext uri="{FF2B5EF4-FFF2-40B4-BE49-F238E27FC236}">
                <a16:creationId xmlns="" xmlns:a16="http://schemas.microsoft.com/office/drawing/2014/main" id="{628CABF8-19D8-4F3C-994F-4D35EC7A2C3E}"/>
              </a:ext>
            </a:extLst>
          </p:cNvPr>
          <p:cNvSpPr>
            <a:spLocks noGrp="1"/>
          </p:cNvSpPr>
          <p:nvPr>
            <p:ph idx="1"/>
          </p:nvPr>
        </p:nvSpPr>
        <p:spPr>
          <a:xfrm>
            <a:off x="576072" y="1825625"/>
            <a:ext cx="10771632"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 xmlns:a16="http://schemas.microsoft.com/office/drawing/2014/main" id="{D097BB2D-4E2C-4490-A2A3-4B68BCC5D2F9}"/>
              </a:ext>
            </a:extLst>
          </p:cNvPr>
          <p:cNvSpPr>
            <a:spLocks noGrp="1"/>
          </p:cNvSpPr>
          <p:nvPr>
            <p:ph type="dt" sz="half" idx="10"/>
          </p:nvPr>
        </p:nvSpPr>
        <p:spPr>
          <a:xfrm>
            <a:off x="658368" y="6356350"/>
            <a:ext cx="2743200" cy="365125"/>
          </a:xfrm>
        </p:spPr>
        <p:txBody>
          <a:bodyPr rtlCol="0"/>
          <a:lstStyle>
            <a:lvl1pPr>
              <a:defRPr>
                <a:solidFill>
                  <a:schemeClr val="bg1"/>
                </a:solidFill>
              </a:defRPr>
            </a:lvl1pPr>
          </a:lstStyle>
          <a:p>
            <a:pPr rtl="0"/>
            <a:r>
              <a:rPr lang="it-IT" noProof="0"/>
              <a:t>03/09/20XX</a:t>
            </a:r>
          </a:p>
        </p:txBody>
      </p:sp>
      <p:sp>
        <p:nvSpPr>
          <p:cNvPr id="5" name="Segnaposto piè di pagina 4">
            <a:extLst>
              <a:ext uri="{FF2B5EF4-FFF2-40B4-BE49-F238E27FC236}">
                <a16:creationId xmlns="" xmlns:a16="http://schemas.microsoft.com/office/drawing/2014/main" id="{6140F15D-DD72-46D5-BF0F-F5064710700E}"/>
              </a:ext>
            </a:extLst>
          </p:cNvPr>
          <p:cNvSpPr>
            <a:spLocks noGrp="1"/>
          </p:cNvSpPr>
          <p:nvPr>
            <p:ph type="ftr" sz="quarter" idx="11"/>
          </p:nvPr>
        </p:nvSpPr>
        <p:spPr>
          <a:xfrm>
            <a:off x="8503920" y="841248"/>
            <a:ext cx="3630168" cy="365125"/>
          </a:xfrm>
        </p:spPr>
        <p:txBody>
          <a:bodyPr rtlCol="0"/>
          <a:lstStyle>
            <a:lvl1pPr>
              <a:defRPr>
                <a:solidFill>
                  <a:schemeClr val="bg1"/>
                </a:solidFill>
              </a:defRPr>
            </a:lvl1pPr>
          </a:lstStyle>
          <a:p>
            <a:pPr rtl="0"/>
            <a:r>
              <a:rPr lang="it-IT" noProof="0"/>
              <a:t>Titolo della presentazione</a:t>
            </a:r>
          </a:p>
        </p:txBody>
      </p:sp>
      <p:sp>
        <p:nvSpPr>
          <p:cNvPr id="6" name="Segnaposto numero diapositiva 5">
            <a:extLst>
              <a:ext uri="{FF2B5EF4-FFF2-40B4-BE49-F238E27FC236}">
                <a16:creationId xmlns="" xmlns:a16="http://schemas.microsoft.com/office/drawing/2014/main" id="{5266FD4D-815A-431C-ADEF-DE6F236F617F}"/>
              </a:ext>
            </a:extLst>
          </p:cNvPr>
          <p:cNvSpPr>
            <a:spLocks noGrp="1"/>
          </p:cNvSpPr>
          <p:nvPr>
            <p:ph type="sldNum" sz="quarter" idx="12"/>
          </p:nvPr>
        </p:nvSpPr>
        <p:spPr/>
        <p:txBody>
          <a:bodyPr rtlCol="0"/>
          <a:lstStyle>
            <a:lvl1pPr>
              <a:defRPr>
                <a:solidFill>
                  <a:schemeClr val="bg1"/>
                </a:solidFill>
              </a:defRPr>
            </a:lvl1pPr>
          </a:lstStyle>
          <a:p>
            <a:pPr rtl="0"/>
            <a:fld id="{D8DA9DAA-006C-4F4B-980E-E3DF019B24E2}" type="slidenum">
              <a:rPr lang="it-IT" noProof="0" smtClean="0"/>
              <a:pPr rtl="0"/>
              <a:t>‹N›</a:t>
            </a:fld>
            <a:endParaRPr lang="it-IT" noProof="0"/>
          </a:p>
        </p:txBody>
      </p:sp>
      <p:sp>
        <p:nvSpPr>
          <p:cNvPr id="9" name="Elemento grafico 22">
            <a:extLst>
              <a:ext uri="{FF2B5EF4-FFF2-40B4-BE49-F238E27FC236}">
                <a16:creationId xmlns=""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it-IT" noProof="0"/>
          </a:p>
        </p:txBody>
      </p:sp>
      <p:sp>
        <p:nvSpPr>
          <p:cNvPr id="11" name="Elemento grafico 23">
            <a:extLst>
              <a:ext uri="{FF2B5EF4-FFF2-40B4-BE49-F238E27FC236}">
                <a16:creationId xmlns=""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it-IT" noProof="0"/>
          </a:p>
        </p:txBody>
      </p:sp>
    </p:spTree>
    <p:extLst>
      <p:ext uri="{BB962C8B-B14F-4D97-AF65-F5344CB8AC3E}">
        <p14:creationId xmlns="" xmlns:p14="http://schemas.microsoft.com/office/powerpoint/2010/main" val="454919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85E0D28E-6F2F-4715-A424-3B01AC64AD4B}" type="datetime1">
              <a:rPr lang="it-IT" smtClean="0"/>
              <a:pPr rtl="0"/>
              <a:t>02/04/2023</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pPr rtl="0"/>
              <a:t>‹N›</a:t>
            </a:fld>
            <a:endParaRPr lang="en-US"/>
          </a:p>
        </p:txBody>
      </p:sp>
    </p:spTree>
    <p:extLst>
      <p:ext uri="{BB962C8B-B14F-4D97-AF65-F5344CB8AC3E}">
        <p14:creationId xmlns="" xmlns:p14="http://schemas.microsoft.com/office/powerpoint/2010/main" val="2153708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257166-6921-4546-BA2C-99E464681F40}"/>
              </a:ext>
            </a:extLst>
          </p:cNvPr>
          <p:cNvSpPr>
            <a:spLocks noGrp="1"/>
          </p:cNvSpPr>
          <p:nvPr>
            <p:ph type="title"/>
          </p:nvPr>
        </p:nvSpPr>
        <p:spPr/>
        <p:txBody>
          <a:bodyPr rtlCol="0"/>
          <a:lstStyle/>
          <a:p>
            <a:pPr rtl="0"/>
            <a:r>
              <a:rPr lang="it-IT" noProof="0"/>
              <a:t>Fare clic per modificare lo stile del titolo dello schema</a:t>
            </a:r>
          </a:p>
        </p:txBody>
      </p:sp>
      <p:sp>
        <p:nvSpPr>
          <p:cNvPr id="3" name="Segnaposto contenuto 2">
            <a:extLst>
              <a:ext uri="{FF2B5EF4-FFF2-40B4-BE49-F238E27FC236}">
                <a16:creationId xmlns=""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a:extLst>
              <a:ext uri="{FF2B5EF4-FFF2-40B4-BE49-F238E27FC236}">
                <a16:creationId xmlns=""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cxnSp>
        <p:nvCxnSpPr>
          <p:cNvPr id="8" name="Connettore diritto 7">
            <a:extLst>
              <a:ext uri="{FF2B5EF4-FFF2-40B4-BE49-F238E27FC236}">
                <a16:creationId xmlns=""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Elemento grafico 15">
            <a:extLst>
              <a:ext uri="{FF2B5EF4-FFF2-40B4-BE49-F238E27FC236}">
                <a16:creationId xmlns=""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it-IT" noProof="0"/>
          </a:p>
        </p:txBody>
      </p:sp>
      <p:sp>
        <p:nvSpPr>
          <p:cNvPr id="12" name="Elemento grafico 16">
            <a:extLst>
              <a:ext uri="{FF2B5EF4-FFF2-40B4-BE49-F238E27FC236}">
                <a16:creationId xmlns=""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it-IT" noProof="0"/>
          </a:p>
        </p:txBody>
      </p:sp>
      <p:sp>
        <p:nvSpPr>
          <p:cNvPr id="14" name="Elemento grafico 14">
            <a:extLst>
              <a:ext uri="{FF2B5EF4-FFF2-40B4-BE49-F238E27FC236}">
                <a16:creationId xmlns=""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it-IT" noProof="0"/>
          </a:p>
        </p:txBody>
      </p:sp>
    </p:spTree>
    <p:extLst>
      <p:ext uri="{BB962C8B-B14F-4D97-AF65-F5344CB8AC3E}">
        <p14:creationId xmlns="" xmlns:p14="http://schemas.microsoft.com/office/powerpoint/2010/main" val="1624320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it-IT" noProof="0"/>
              <a:t>Fare clic per modificare lo stile del titolo dello schema</a:t>
            </a:r>
          </a:p>
        </p:txBody>
      </p:sp>
      <p:sp>
        <p:nvSpPr>
          <p:cNvPr id="3" name="Segnaposto testo 2">
            <a:extLst>
              <a:ext uri="{FF2B5EF4-FFF2-40B4-BE49-F238E27FC236}">
                <a16:creationId xmlns=""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a:extLst>
              <a:ext uri="{FF2B5EF4-FFF2-40B4-BE49-F238E27FC236}">
                <a16:creationId xmlns=""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a:extLst>
              <a:ext uri="{FF2B5EF4-FFF2-40B4-BE49-F238E27FC236}">
                <a16:creationId xmlns=""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a:extLst>
              <a:ext uri="{FF2B5EF4-FFF2-40B4-BE49-F238E27FC236}">
                <a16:creationId xmlns=""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cxnSp>
        <p:nvCxnSpPr>
          <p:cNvPr id="10" name="Connettore diritto 9">
            <a:extLst>
              <a:ext uri="{FF2B5EF4-FFF2-40B4-BE49-F238E27FC236}">
                <a16:creationId xmlns=""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Elemento grafico 15">
            <a:extLst>
              <a:ext uri="{FF2B5EF4-FFF2-40B4-BE49-F238E27FC236}">
                <a16:creationId xmlns=""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it-IT" noProof="0"/>
          </a:p>
        </p:txBody>
      </p:sp>
      <p:sp>
        <p:nvSpPr>
          <p:cNvPr id="14" name="Elemento grafico 16">
            <a:extLst>
              <a:ext uri="{FF2B5EF4-FFF2-40B4-BE49-F238E27FC236}">
                <a16:creationId xmlns=""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it-IT" noProof="0"/>
          </a:p>
        </p:txBody>
      </p:sp>
      <p:sp>
        <p:nvSpPr>
          <p:cNvPr id="16" name="Elemento grafico 14">
            <a:extLst>
              <a:ext uri="{FF2B5EF4-FFF2-40B4-BE49-F238E27FC236}">
                <a16:creationId xmlns=""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it-IT" noProof="0"/>
          </a:p>
        </p:txBody>
      </p:sp>
    </p:spTree>
    <p:extLst>
      <p:ext uri="{BB962C8B-B14F-4D97-AF65-F5344CB8AC3E}">
        <p14:creationId xmlns="" xmlns:p14="http://schemas.microsoft.com/office/powerpoint/2010/main" val="966867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_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it-IT" noProof="0"/>
              <a:t>Fare clic per modificare lo stile del titolo dello schema</a:t>
            </a:r>
          </a:p>
        </p:txBody>
      </p:sp>
      <p:sp>
        <p:nvSpPr>
          <p:cNvPr id="3" name="Segnaposto testo 2">
            <a:extLst>
              <a:ext uri="{FF2B5EF4-FFF2-40B4-BE49-F238E27FC236}">
                <a16:creationId xmlns=""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a:extLst>
              <a:ext uri="{FF2B5EF4-FFF2-40B4-BE49-F238E27FC236}">
                <a16:creationId xmlns="" xmlns:a16="http://schemas.microsoft.com/office/drawing/2014/main" id="{8DE39CA1-2B6D-427E-9688-9093D5865CB7}"/>
              </a:ext>
            </a:extLst>
          </p:cNvPr>
          <p:cNvSpPr>
            <a:spLocks noGrp="1"/>
          </p:cNvSpPr>
          <p:nvPr>
            <p:ph sz="half" idx="2"/>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0"/>
              <a:t>Fare clic per modificare gli stili del testo dello schema</a:t>
            </a:r>
          </a:p>
          <a:p>
            <a:pPr lvl="1" rtl="0"/>
            <a:r>
              <a:rPr lang="it-IT" noProof="0"/>
              <a:t>Secondo livello</a:t>
            </a:r>
          </a:p>
          <a:p>
            <a:pPr lvl="2" rtl="0"/>
            <a:r>
              <a:rPr lang="it-IT" noProof="0"/>
              <a:t>Terzo livello</a:t>
            </a:r>
          </a:p>
        </p:txBody>
      </p:sp>
      <p:sp>
        <p:nvSpPr>
          <p:cNvPr id="5" name="Segnaposto testo 4">
            <a:extLst>
              <a:ext uri="{FF2B5EF4-FFF2-40B4-BE49-F238E27FC236}">
                <a16:creationId xmlns=""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a:extLst>
              <a:ext uri="{FF2B5EF4-FFF2-40B4-BE49-F238E27FC236}">
                <a16:creationId xmlns=""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0"/>
              <a:t>Fare clic per modificare gli stili del testo dello schema</a:t>
            </a:r>
          </a:p>
          <a:p>
            <a:pPr lvl="1" rtl="0"/>
            <a:r>
              <a:rPr lang="it-IT" noProof="0"/>
              <a:t>Secondo livello</a:t>
            </a:r>
          </a:p>
          <a:p>
            <a:pPr lvl="2" rtl="0"/>
            <a:r>
              <a:rPr lang="it-IT" noProof="0"/>
              <a:t>Terzo livello</a:t>
            </a:r>
          </a:p>
        </p:txBody>
      </p:sp>
      <p:cxnSp>
        <p:nvCxnSpPr>
          <p:cNvPr id="10" name="Connettore diritto 9">
            <a:extLst>
              <a:ext uri="{FF2B5EF4-FFF2-40B4-BE49-F238E27FC236}">
                <a16:creationId xmlns=""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Elemento grafico 15">
            <a:extLst>
              <a:ext uri="{FF2B5EF4-FFF2-40B4-BE49-F238E27FC236}">
                <a16:creationId xmlns=""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it-IT" noProof="0"/>
          </a:p>
        </p:txBody>
      </p:sp>
      <p:sp>
        <p:nvSpPr>
          <p:cNvPr id="14" name="Elemento grafico 16">
            <a:extLst>
              <a:ext uri="{FF2B5EF4-FFF2-40B4-BE49-F238E27FC236}">
                <a16:creationId xmlns=""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it-IT" noProof="0"/>
          </a:p>
        </p:txBody>
      </p:sp>
      <p:sp>
        <p:nvSpPr>
          <p:cNvPr id="16" name="Elemento grafico 14">
            <a:extLst>
              <a:ext uri="{FF2B5EF4-FFF2-40B4-BE49-F238E27FC236}">
                <a16:creationId xmlns=""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it-IT" noProof="0"/>
          </a:p>
        </p:txBody>
      </p:sp>
      <p:sp>
        <p:nvSpPr>
          <p:cNvPr id="15" name="Segnaposto testo 4">
            <a:extLst>
              <a:ext uri="{FF2B5EF4-FFF2-40B4-BE49-F238E27FC236}">
                <a16:creationId xmlns=""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17" name="Segnaposto contenuto 5">
            <a:extLst>
              <a:ext uri="{FF2B5EF4-FFF2-40B4-BE49-F238E27FC236}">
                <a16:creationId xmlns=""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0"/>
              <a:t>Fare clic per modificare gli stili del testo dello schema</a:t>
            </a:r>
          </a:p>
          <a:p>
            <a:pPr lvl="1" rtl="0"/>
            <a:r>
              <a:rPr lang="it-IT" noProof="0"/>
              <a:t>Secondo livello</a:t>
            </a:r>
          </a:p>
          <a:p>
            <a:pPr lvl="2" rtl="0"/>
            <a:r>
              <a:rPr lang="it-IT" noProof="0"/>
              <a:t>Terzo livello</a:t>
            </a:r>
          </a:p>
        </p:txBody>
      </p:sp>
    </p:spTree>
    <p:extLst>
      <p:ext uri="{BB962C8B-B14F-4D97-AF65-F5344CB8AC3E}">
        <p14:creationId xmlns="" xmlns:p14="http://schemas.microsoft.com/office/powerpoint/2010/main" val="4194594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it-IT" noProof="0"/>
              <a:t>Titolo</a:t>
            </a:r>
          </a:p>
        </p:txBody>
      </p:sp>
      <p:sp>
        <p:nvSpPr>
          <p:cNvPr id="3" name="Sottotitolo 2">
            <a:extLst>
              <a:ext uri="{FF2B5EF4-FFF2-40B4-BE49-F238E27FC236}">
                <a16:creationId xmlns=""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5" name="Segnaposto piè di pagina 4">
            <a:extLst>
              <a:ext uri="{FF2B5EF4-FFF2-40B4-BE49-F238E27FC236}">
                <a16:creationId xmlns=""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it-IT" noProof="0"/>
              <a:t>Titolo della presentazione</a:t>
            </a:r>
          </a:p>
        </p:txBody>
      </p:sp>
      <p:sp>
        <p:nvSpPr>
          <p:cNvPr id="6" name="Segnaposto numero diapositiva 5">
            <a:extLst>
              <a:ext uri="{FF2B5EF4-FFF2-40B4-BE49-F238E27FC236}">
                <a16:creationId xmlns=""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it-IT" noProof="0" smtClean="0"/>
              <a:pPr rtl="0"/>
              <a:t>‹N›</a:t>
            </a:fld>
            <a:endParaRPr lang="it-IT" noProof="0"/>
          </a:p>
        </p:txBody>
      </p:sp>
      <p:cxnSp>
        <p:nvCxnSpPr>
          <p:cNvPr id="7" name="Connettore diritto 6">
            <a:extLst>
              <a:ext uri="{FF2B5EF4-FFF2-40B4-BE49-F238E27FC236}">
                <a16:creationId xmlns=""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 name="Segnaposto immagine 12">
            <a:extLst>
              <a:ext uri="{FF2B5EF4-FFF2-40B4-BE49-F238E27FC236}">
                <a16:creationId xmlns=""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it-IT" noProof="0"/>
              <a:t>Fare clic sull'icona per inserire un'immagine</a:t>
            </a:r>
          </a:p>
        </p:txBody>
      </p:sp>
      <p:sp>
        <p:nvSpPr>
          <p:cNvPr id="10" name="Segnaposto immagine 12">
            <a:extLst>
              <a:ext uri="{FF2B5EF4-FFF2-40B4-BE49-F238E27FC236}">
                <a16:creationId xmlns=""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it-IT" noProof="0"/>
              <a:t>Fare clic sull'icona per inserire un'immagine</a:t>
            </a:r>
          </a:p>
        </p:txBody>
      </p:sp>
      <p:sp>
        <p:nvSpPr>
          <p:cNvPr id="11" name="Segnaposto immagine 12">
            <a:extLst>
              <a:ext uri="{FF2B5EF4-FFF2-40B4-BE49-F238E27FC236}">
                <a16:creationId xmlns=""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it-IT" noProof="0"/>
              <a:t>Fare clic sull'icona per inserire un'immagine</a:t>
            </a:r>
          </a:p>
        </p:txBody>
      </p:sp>
    </p:spTree>
    <p:extLst>
      <p:ext uri="{BB962C8B-B14F-4D97-AF65-F5344CB8AC3E}">
        <p14:creationId xmlns="" xmlns:p14="http://schemas.microsoft.com/office/powerpoint/2010/main" val="3332181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olo titolo">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Segnaposto immagine 32">
            <a:extLst>
              <a:ext uri="{FF2B5EF4-FFF2-40B4-BE49-F238E27FC236}">
                <a16:creationId xmlns=""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it-IT" noProof="0"/>
              <a:t>Fare clic sull'icona per inserire un'immagine</a:t>
            </a:r>
          </a:p>
        </p:txBody>
      </p:sp>
      <p:sp>
        <p:nvSpPr>
          <p:cNvPr id="32" name="Segnaposto immagine 31">
            <a:extLst>
              <a:ext uri="{FF2B5EF4-FFF2-40B4-BE49-F238E27FC236}">
                <a16:creationId xmlns=""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it-IT" noProof="0"/>
              <a:t>Fare clic sull'icona per inserire un'immagine</a:t>
            </a:r>
          </a:p>
        </p:txBody>
      </p:sp>
      <p:sp>
        <p:nvSpPr>
          <p:cNvPr id="31" name="Segnaposto immagine 30">
            <a:extLst>
              <a:ext uri="{FF2B5EF4-FFF2-40B4-BE49-F238E27FC236}">
                <a16:creationId xmlns=""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it-IT" noProof="0"/>
              <a:t>Fare clic sull'icona per inserire un'immagine</a:t>
            </a:r>
          </a:p>
        </p:txBody>
      </p:sp>
      <p:sp>
        <p:nvSpPr>
          <p:cNvPr id="30" name="Segnaposto immagine 29">
            <a:extLst>
              <a:ext uri="{FF2B5EF4-FFF2-40B4-BE49-F238E27FC236}">
                <a16:creationId xmlns=""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it-IT" noProof="0"/>
              <a:t>Fare clic sull'icona per inserire un'immagine</a:t>
            </a:r>
          </a:p>
        </p:txBody>
      </p:sp>
      <p:sp>
        <p:nvSpPr>
          <p:cNvPr id="2" name="Titolo 1">
            <a:extLst>
              <a:ext uri="{FF2B5EF4-FFF2-40B4-BE49-F238E27FC236}">
                <a16:creationId xmlns="" xmlns:a16="http://schemas.microsoft.com/office/drawing/2014/main" id="{E969F227-D21C-48B3-828A-6BFA9585E82F}"/>
              </a:ext>
            </a:extLst>
          </p:cNvPr>
          <p:cNvSpPr>
            <a:spLocks noGrp="1"/>
          </p:cNvSpPr>
          <p:nvPr>
            <p:ph type="title"/>
          </p:nvPr>
        </p:nvSpPr>
        <p:spPr>
          <a:xfrm>
            <a:off x="5760720" y="585216"/>
            <a:ext cx="5276088" cy="2276856"/>
          </a:xfrm>
        </p:spPr>
        <p:txBody>
          <a:bodyPr rtlCol="0" anchor="b"/>
          <a:lstStyle>
            <a:lvl1pPr algn="r">
              <a:defRPr sz="4800" b="1" cap="all" spc="400" baseline="0">
                <a:solidFill>
                  <a:schemeClr val="bg1"/>
                </a:solidFill>
              </a:defRPr>
            </a:lvl1pPr>
          </a:lstStyle>
          <a:p>
            <a:pPr rtl="0"/>
            <a:r>
              <a:rPr lang="it-IT" noProof="0"/>
              <a:t>Fare clic per modificare lo stile del titolo dello schema</a:t>
            </a:r>
          </a:p>
        </p:txBody>
      </p:sp>
      <p:sp>
        <p:nvSpPr>
          <p:cNvPr id="3" name="Segnaposto data 2">
            <a:extLst>
              <a:ext uri="{FF2B5EF4-FFF2-40B4-BE49-F238E27FC236}">
                <a16:creationId xmlns=""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it-IT" noProof="0"/>
              <a:t>03/09/20XX</a:t>
            </a:r>
          </a:p>
        </p:txBody>
      </p:sp>
      <p:sp>
        <p:nvSpPr>
          <p:cNvPr id="4" name="Segnaposto piè di pagina 3">
            <a:extLst>
              <a:ext uri="{FF2B5EF4-FFF2-40B4-BE49-F238E27FC236}">
                <a16:creationId xmlns=""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it-IT" noProof="0"/>
              <a:t>Titolo della presentazione</a:t>
            </a:r>
          </a:p>
        </p:txBody>
      </p:sp>
      <p:sp>
        <p:nvSpPr>
          <p:cNvPr id="5" name="Segnaposto numero diapositiva 4">
            <a:extLst>
              <a:ext uri="{FF2B5EF4-FFF2-40B4-BE49-F238E27FC236}">
                <a16:creationId xmlns=""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it-IT" noProof="0" smtClean="0"/>
              <a:pPr rtl="0"/>
              <a:t>‹N›</a:t>
            </a:fld>
            <a:endParaRPr lang="it-IT" noProof="0"/>
          </a:p>
        </p:txBody>
      </p:sp>
      <p:sp>
        <p:nvSpPr>
          <p:cNvPr id="8" name="Elemento grafico 32">
            <a:extLst>
              <a:ext uri="{FF2B5EF4-FFF2-40B4-BE49-F238E27FC236}">
                <a16:creationId xmlns=""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it-IT" noProof="0"/>
          </a:p>
        </p:txBody>
      </p:sp>
      <p:sp>
        <p:nvSpPr>
          <p:cNvPr id="10" name="Elemento grafico 33">
            <a:extLst>
              <a:ext uri="{FF2B5EF4-FFF2-40B4-BE49-F238E27FC236}">
                <a16:creationId xmlns=""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it-IT" noProof="0"/>
          </a:p>
        </p:txBody>
      </p:sp>
      <p:sp>
        <p:nvSpPr>
          <p:cNvPr id="12" name="Elemento grafico 31">
            <a:extLst>
              <a:ext uri="{FF2B5EF4-FFF2-40B4-BE49-F238E27FC236}">
                <a16:creationId xmlns=""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it-IT" noProof="0"/>
          </a:p>
        </p:txBody>
      </p:sp>
      <p:cxnSp>
        <p:nvCxnSpPr>
          <p:cNvPr id="14" name="Connettore diritto 13">
            <a:extLst>
              <a:ext uri="{FF2B5EF4-FFF2-40B4-BE49-F238E27FC236}">
                <a16:creationId xmlns=""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Segnaposto testo 15">
            <a:extLst>
              <a:ext uri="{FF2B5EF4-FFF2-40B4-BE49-F238E27FC236}">
                <a16:creationId xmlns="" xmlns:a16="http://schemas.microsoft.com/office/drawing/2014/main" id="{A928810C-E773-43AE-A2A1-4073955CC8DA}"/>
              </a:ext>
            </a:extLst>
          </p:cNvPr>
          <p:cNvSpPr>
            <a:spLocks noGrp="1"/>
          </p:cNvSpPr>
          <p:nvPr>
            <p:ph type="body" sz="quarter" idx="13" hasCustomPrompt="1"/>
          </p:nvPr>
        </p:nvSpPr>
        <p:spPr>
          <a:xfrm>
            <a:off x="5760720" y="3127248"/>
            <a:ext cx="5276088" cy="1124712"/>
          </a:xfrm>
        </p:spPr>
        <p:txBody>
          <a:bodyPr rtlCol="0"/>
          <a:lstStyle>
            <a:lvl1pPr marL="0" indent="0" algn="r">
              <a:buNone/>
              <a:defRPr sz="1800">
                <a:solidFill>
                  <a:schemeClr val="bg1"/>
                </a:solidFill>
              </a:defRPr>
            </a:lvl1pPr>
          </a:lstStyle>
          <a:p>
            <a:pPr lvl="0" rtl="0"/>
            <a:r>
              <a:rPr lang="it-IT" noProof="0"/>
              <a:t>Fare clic per modificare lo stile del titolo</a:t>
            </a:r>
          </a:p>
        </p:txBody>
      </p:sp>
    </p:spTree>
    <p:extLst>
      <p:ext uri="{BB962C8B-B14F-4D97-AF65-F5344CB8AC3E}">
        <p14:creationId xmlns="" xmlns:p14="http://schemas.microsoft.com/office/powerpoint/2010/main" val="264122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69F227-D21C-48B3-828A-6BFA9585E82F}"/>
              </a:ext>
            </a:extLst>
          </p:cNvPr>
          <p:cNvSpPr>
            <a:spLocks noGrp="1"/>
          </p:cNvSpPr>
          <p:nvPr>
            <p:ph type="title"/>
          </p:nvPr>
        </p:nvSpPr>
        <p:spPr/>
        <p:txBody>
          <a:bodyPr rtlCol="0"/>
          <a:lstStyle/>
          <a:p>
            <a:pPr rtl="0"/>
            <a:r>
              <a:rPr lang="it-IT" noProof="0"/>
              <a:t>Fare clic per modificare lo stile del titolo dello schema</a:t>
            </a:r>
          </a:p>
        </p:txBody>
      </p:sp>
      <p:sp>
        <p:nvSpPr>
          <p:cNvPr id="3" name="Segnaposto data 2">
            <a:extLst>
              <a:ext uri="{FF2B5EF4-FFF2-40B4-BE49-F238E27FC236}">
                <a16:creationId xmlns="" xmlns:a16="http://schemas.microsoft.com/office/drawing/2014/main" id="{8DF1DFFF-E5C5-43DF-B71C-7270DB97372C}"/>
              </a:ext>
            </a:extLst>
          </p:cNvPr>
          <p:cNvSpPr>
            <a:spLocks noGrp="1"/>
          </p:cNvSpPr>
          <p:nvPr>
            <p:ph type="dt" sz="half" idx="10"/>
          </p:nvPr>
        </p:nvSpPr>
        <p:spPr/>
        <p:txBody>
          <a:bodyPr rtlCol="0"/>
          <a:lstStyle/>
          <a:p>
            <a:pPr rtl="0"/>
            <a:r>
              <a:rPr lang="it-IT" noProof="0"/>
              <a:t>03/09/20XX</a:t>
            </a:r>
          </a:p>
        </p:txBody>
      </p:sp>
      <p:sp>
        <p:nvSpPr>
          <p:cNvPr id="4" name="Segnaposto piè di pagina 3">
            <a:extLst>
              <a:ext uri="{FF2B5EF4-FFF2-40B4-BE49-F238E27FC236}">
                <a16:creationId xmlns="" xmlns:a16="http://schemas.microsoft.com/office/drawing/2014/main" id="{7EBC03C0-6EB7-4633-967C-12C35768BB58}"/>
              </a:ext>
            </a:extLst>
          </p:cNvPr>
          <p:cNvSpPr>
            <a:spLocks noGrp="1"/>
          </p:cNvSpPr>
          <p:nvPr>
            <p:ph type="ftr" sz="quarter" idx="11"/>
          </p:nvPr>
        </p:nvSpPr>
        <p:spPr/>
        <p:txBody>
          <a:bodyPr rtlCol="0"/>
          <a:lstStyle/>
          <a:p>
            <a:pPr rtl="0"/>
            <a:r>
              <a:rPr lang="it-IT" noProof="0"/>
              <a:t>Titolo presentazione</a:t>
            </a:r>
          </a:p>
        </p:txBody>
      </p:sp>
      <p:sp>
        <p:nvSpPr>
          <p:cNvPr id="5" name="Segnaposto numero diapositiva 4">
            <a:extLst>
              <a:ext uri="{FF2B5EF4-FFF2-40B4-BE49-F238E27FC236}">
                <a16:creationId xmlns="" xmlns:a16="http://schemas.microsoft.com/office/drawing/2014/main" id="{30FF4306-91CD-4B7B-8A53-34BE8F997581}"/>
              </a:ext>
            </a:extLst>
          </p:cNvPr>
          <p:cNvSpPr>
            <a:spLocks noGrp="1"/>
          </p:cNvSpPr>
          <p:nvPr>
            <p:ph type="sldNum" sz="quarter" idx="12"/>
          </p:nvPr>
        </p:nvSpPr>
        <p:spPr/>
        <p:txBody>
          <a:bodyPr rtlCol="0"/>
          <a:lstStyle/>
          <a:p>
            <a:pPr rtl="0"/>
            <a:fld id="{D8DA9DAA-006C-4F4B-980E-E3DF019B24E2}" type="slidenum">
              <a:rPr lang="it-IT" noProof="0" smtClean="0"/>
              <a:pPr rtl="0"/>
              <a:t>‹N›</a:t>
            </a:fld>
            <a:endParaRPr lang="it-IT" noProof="0"/>
          </a:p>
        </p:txBody>
      </p:sp>
      <p:cxnSp>
        <p:nvCxnSpPr>
          <p:cNvPr id="6" name="Connettore diritto 5">
            <a:extLst>
              <a:ext uri="{FF2B5EF4-FFF2-40B4-BE49-F238E27FC236}">
                <a16:creationId xmlns=""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61798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FDFF36D6-399B-43E3-84DD-9FC5119ECCE9}"/>
              </a:ext>
            </a:extLst>
          </p:cNvPr>
          <p:cNvSpPr>
            <a:spLocks noGrp="1"/>
          </p:cNvSpPr>
          <p:nvPr>
            <p:ph type="dt" sz="half" idx="10"/>
          </p:nvPr>
        </p:nvSpPr>
        <p:spPr/>
        <p:txBody>
          <a:bodyPr rtlCol="0"/>
          <a:lstStyle/>
          <a:p>
            <a:pPr rtl="0"/>
            <a:r>
              <a:rPr lang="it-IT" noProof="0"/>
              <a:t>03/09/20XX</a:t>
            </a:r>
          </a:p>
        </p:txBody>
      </p:sp>
      <p:sp>
        <p:nvSpPr>
          <p:cNvPr id="3" name="Segnaposto piè di pagina 2">
            <a:extLst>
              <a:ext uri="{FF2B5EF4-FFF2-40B4-BE49-F238E27FC236}">
                <a16:creationId xmlns="" xmlns:a16="http://schemas.microsoft.com/office/drawing/2014/main" id="{50234AB7-3B85-4028-A500-5A1BDBF45C56}"/>
              </a:ext>
            </a:extLst>
          </p:cNvPr>
          <p:cNvSpPr>
            <a:spLocks noGrp="1"/>
          </p:cNvSpPr>
          <p:nvPr>
            <p:ph type="ftr" sz="quarter" idx="11"/>
          </p:nvPr>
        </p:nvSpPr>
        <p:spPr/>
        <p:txBody>
          <a:bodyPr rtlCol="0"/>
          <a:lstStyle/>
          <a:p>
            <a:pPr rtl="0"/>
            <a:r>
              <a:rPr lang="it-IT" noProof="0"/>
              <a:t>Titolo presentazione</a:t>
            </a:r>
          </a:p>
        </p:txBody>
      </p:sp>
      <p:sp>
        <p:nvSpPr>
          <p:cNvPr id="4" name="Segnaposto numero diapositiva 3">
            <a:extLst>
              <a:ext uri="{FF2B5EF4-FFF2-40B4-BE49-F238E27FC236}">
                <a16:creationId xmlns="" xmlns:a16="http://schemas.microsoft.com/office/drawing/2014/main" id="{AC1F40F0-9909-442F-BBA4-409D061ED027}"/>
              </a:ext>
            </a:extLst>
          </p:cNvPr>
          <p:cNvSpPr>
            <a:spLocks noGrp="1"/>
          </p:cNvSpPr>
          <p:nvPr>
            <p:ph type="sldNum" sz="quarter" idx="12"/>
          </p:nvPr>
        </p:nvSpPr>
        <p:spPr/>
        <p:txBody>
          <a:bodyPr rtlCol="0"/>
          <a:lstStyle/>
          <a:p>
            <a:pPr rtl="0"/>
            <a:fld id="{D8DA9DAA-006C-4F4B-980E-E3DF019B24E2}" type="slidenum">
              <a:rPr lang="it-IT" noProof="0" smtClean="0"/>
              <a:pPr rtl="0"/>
              <a:t>‹N›</a:t>
            </a:fld>
            <a:endParaRPr lang="it-IT" noProof="0"/>
          </a:p>
        </p:txBody>
      </p:sp>
      <p:cxnSp>
        <p:nvCxnSpPr>
          <p:cNvPr id="5" name="Connettore diritto 4">
            <a:extLst>
              <a:ext uri="{FF2B5EF4-FFF2-40B4-BE49-F238E27FC236}">
                <a16:creationId xmlns=""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43788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540F214-646F-4D81-AD12-65628EC987DC}"/>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a:t>Fare clic per modificare lo stile del titolo dello schema</a:t>
            </a:r>
          </a:p>
        </p:txBody>
      </p:sp>
      <p:sp>
        <p:nvSpPr>
          <p:cNvPr id="3" name="Segnaposto contenuto 2">
            <a:extLst>
              <a:ext uri="{FF2B5EF4-FFF2-40B4-BE49-F238E27FC236}">
                <a16:creationId xmlns=""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a:extLst>
              <a:ext uri="{FF2B5EF4-FFF2-40B4-BE49-F238E27FC236}">
                <a16:creationId xmlns=""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5" name="Segnaposto data 4">
            <a:extLst>
              <a:ext uri="{FF2B5EF4-FFF2-40B4-BE49-F238E27FC236}">
                <a16:creationId xmlns="" xmlns:a16="http://schemas.microsoft.com/office/drawing/2014/main" id="{38E6AACE-FAFB-4934-8E3C-AB5B216353D8}"/>
              </a:ext>
            </a:extLst>
          </p:cNvPr>
          <p:cNvSpPr>
            <a:spLocks noGrp="1"/>
          </p:cNvSpPr>
          <p:nvPr>
            <p:ph type="dt" sz="half" idx="10"/>
          </p:nvPr>
        </p:nvSpPr>
        <p:spPr/>
        <p:txBody>
          <a:bodyPr rtlCol="0"/>
          <a:lstStyle/>
          <a:p>
            <a:pPr rtl="0"/>
            <a:r>
              <a:rPr lang="it-IT" noProof="0"/>
              <a:t>03/09/20XX</a:t>
            </a:r>
          </a:p>
        </p:txBody>
      </p:sp>
      <p:sp>
        <p:nvSpPr>
          <p:cNvPr id="6" name="Segnaposto piè di pagina 5">
            <a:extLst>
              <a:ext uri="{FF2B5EF4-FFF2-40B4-BE49-F238E27FC236}">
                <a16:creationId xmlns="" xmlns:a16="http://schemas.microsoft.com/office/drawing/2014/main" id="{181533EA-D0F8-4C79-8721-F190DE2D2DC0}"/>
              </a:ext>
            </a:extLst>
          </p:cNvPr>
          <p:cNvSpPr>
            <a:spLocks noGrp="1"/>
          </p:cNvSpPr>
          <p:nvPr>
            <p:ph type="ftr" sz="quarter" idx="11"/>
          </p:nvPr>
        </p:nvSpPr>
        <p:spPr/>
        <p:txBody>
          <a:bodyPr rtlCol="0"/>
          <a:lstStyle/>
          <a:p>
            <a:pPr rtl="0"/>
            <a:r>
              <a:rPr lang="it-IT" noProof="0"/>
              <a:t>Titolo presentazione</a:t>
            </a:r>
          </a:p>
        </p:txBody>
      </p:sp>
      <p:sp>
        <p:nvSpPr>
          <p:cNvPr id="7" name="Segnaposto numero diapositiva 6">
            <a:extLst>
              <a:ext uri="{FF2B5EF4-FFF2-40B4-BE49-F238E27FC236}">
                <a16:creationId xmlns="" xmlns:a16="http://schemas.microsoft.com/office/drawing/2014/main" id="{A059BAC9-F101-4394-BBA4-3D21A3497126}"/>
              </a:ext>
            </a:extLst>
          </p:cNvPr>
          <p:cNvSpPr>
            <a:spLocks noGrp="1"/>
          </p:cNvSpPr>
          <p:nvPr>
            <p:ph type="sldNum" sz="quarter" idx="12"/>
          </p:nvPr>
        </p:nvSpPr>
        <p:spPr/>
        <p:txBody>
          <a:bodyPr rtlCol="0"/>
          <a:lstStyle/>
          <a:p>
            <a:pPr rtl="0"/>
            <a:fld id="{D8DA9DAA-006C-4F4B-980E-E3DF019B24E2}" type="slidenum">
              <a:rPr lang="it-IT" noProof="0" smtClean="0"/>
              <a:pPr rtl="0"/>
              <a:t>‹N›</a:t>
            </a:fld>
            <a:endParaRPr lang="it-IT" noProof="0"/>
          </a:p>
        </p:txBody>
      </p:sp>
      <p:cxnSp>
        <p:nvCxnSpPr>
          <p:cNvPr id="8" name="Connettore diritto 7">
            <a:extLst>
              <a:ext uri="{FF2B5EF4-FFF2-40B4-BE49-F238E27FC236}">
                <a16:creationId xmlns=""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21049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84CB71F-B6C2-4866-BC97-304F78816E4F}"/>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a:t>Fare clic per modificare lo stile del titolo dello schema</a:t>
            </a:r>
          </a:p>
        </p:txBody>
      </p:sp>
      <p:sp>
        <p:nvSpPr>
          <p:cNvPr id="3" name="Segnaposto immagine 2">
            <a:extLst>
              <a:ext uri="{FF2B5EF4-FFF2-40B4-BE49-F238E27FC236}">
                <a16:creationId xmlns=""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4" name="Segnaposto testo 3">
            <a:extLst>
              <a:ext uri="{FF2B5EF4-FFF2-40B4-BE49-F238E27FC236}">
                <a16:creationId xmlns=""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5" name="Segnaposto data 4">
            <a:extLst>
              <a:ext uri="{FF2B5EF4-FFF2-40B4-BE49-F238E27FC236}">
                <a16:creationId xmlns="" xmlns:a16="http://schemas.microsoft.com/office/drawing/2014/main" id="{100C4E9A-CA29-4CCD-ACFA-B29F80FBA163}"/>
              </a:ext>
            </a:extLst>
          </p:cNvPr>
          <p:cNvSpPr>
            <a:spLocks noGrp="1"/>
          </p:cNvSpPr>
          <p:nvPr>
            <p:ph type="dt" sz="half" idx="10"/>
          </p:nvPr>
        </p:nvSpPr>
        <p:spPr/>
        <p:txBody>
          <a:bodyPr rtlCol="0"/>
          <a:lstStyle/>
          <a:p>
            <a:pPr rtl="0"/>
            <a:r>
              <a:rPr lang="it-IT" noProof="0"/>
              <a:t>03/09/20XX</a:t>
            </a:r>
          </a:p>
        </p:txBody>
      </p:sp>
      <p:sp>
        <p:nvSpPr>
          <p:cNvPr id="6" name="Segnaposto piè di pagina 5">
            <a:extLst>
              <a:ext uri="{FF2B5EF4-FFF2-40B4-BE49-F238E27FC236}">
                <a16:creationId xmlns="" xmlns:a16="http://schemas.microsoft.com/office/drawing/2014/main" id="{71A5B7BE-3F1B-4FF3-B1D7-6E39B99D07BD}"/>
              </a:ext>
            </a:extLst>
          </p:cNvPr>
          <p:cNvSpPr>
            <a:spLocks noGrp="1"/>
          </p:cNvSpPr>
          <p:nvPr>
            <p:ph type="ftr" sz="quarter" idx="11"/>
          </p:nvPr>
        </p:nvSpPr>
        <p:spPr/>
        <p:txBody>
          <a:bodyPr rtlCol="0"/>
          <a:lstStyle/>
          <a:p>
            <a:pPr rtl="0"/>
            <a:r>
              <a:rPr lang="it-IT" noProof="0"/>
              <a:t>Titolo presentazione</a:t>
            </a:r>
          </a:p>
        </p:txBody>
      </p:sp>
      <p:sp>
        <p:nvSpPr>
          <p:cNvPr id="7" name="Segnaposto numero diapositiva 6">
            <a:extLst>
              <a:ext uri="{FF2B5EF4-FFF2-40B4-BE49-F238E27FC236}">
                <a16:creationId xmlns="" xmlns:a16="http://schemas.microsoft.com/office/drawing/2014/main" id="{142F18F1-E27E-470E-AE13-4755DEE63A32}"/>
              </a:ext>
            </a:extLst>
          </p:cNvPr>
          <p:cNvSpPr>
            <a:spLocks noGrp="1"/>
          </p:cNvSpPr>
          <p:nvPr>
            <p:ph type="sldNum" sz="quarter" idx="12"/>
          </p:nvPr>
        </p:nvSpPr>
        <p:spPr/>
        <p:txBody>
          <a:bodyPr rtlCol="0"/>
          <a:lstStyle/>
          <a:p>
            <a:pPr rtl="0"/>
            <a:fld id="{D8DA9DAA-006C-4F4B-980E-E3DF019B24E2}" type="slidenum">
              <a:rPr lang="it-IT" noProof="0" smtClean="0"/>
              <a:pPr rtl="0"/>
              <a:t>‹N›</a:t>
            </a:fld>
            <a:endParaRPr lang="it-IT" noProof="0"/>
          </a:p>
        </p:txBody>
      </p:sp>
      <p:cxnSp>
        <p:nvCxnSpPr>
          <p:cNvPr id="8" name="Connettore diritto 7">
            <a:extLst>
              <a:ext uri="{FF2B5EF4-FFF2-40B4-BE49-F238E27FC236}">
                <a16:creationId xmlns=""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00841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5" name="Rettangolo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tango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tango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tango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629156" y="2275165"/>
            <a:ext cx="8933688" cy="2406895"/>
          </a:xfrm>
        </p:spPr>
        <p:txBody>
          <a:bodyPr rtlCol="0" anchor="ctr">
            <a:normAutofit/>
          </a:bodyPr>
          <a:lstStyle>
            <a:lvl1pPr algn="ctr">
              <a:lnSpc>
                <a:spcPct val="83000"/>
              </a:lnSpc>
              <a:defRPr lang="en-US" sz="5800" kern="1200" cap="all" spc="-100" baseline="0" dirty="0">
                <a:solidFill>
                  <a:schemeClr val="tx1">
                    <a:lumMod val="85000"/>
                    <a:lumOff val="15000"/>
                  </a:schemeClr>
                </a:solidFill>
                <a:effectLst/>
                <a:latin typeface="+mj-lt"/>
                <a:ea typeface="+mn-ea"/>
                <a:cs typeface="+mn-cs"/>
              </a:defRPr>
            </a:lvl1pPr>
          </a:lstStyle>
          <a:p>
            <a:pPr rtl="0"/>
            <a:r>
              <a:rPr lang="it-IT"/>
              <a:t>Fare clic per modificare lo stile del titolo dello schema</a:t>
            </a:r>
            <a:endParaRPr lang="en-US" dirty="0"/>
          </a:p>
        </p:txBody>
      </p:sp>
      <p:grpSp>
        <p:nvGrpSpPr>
          <p:cNvPr id="16" name="Gruppo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nettore diritto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Segnaposto tes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sp>
        <p:nvSpPr>
          <p:cNvPr id="4" name="Segnaposto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F953424F-4FD0-4DEA-A244-2F5A83926123}" type="datetime1">
              <a:rPr lang="it-IT" smtClean="0"/>
              <a:pPr rtl="0"/>
              <a:t>02/04/2023</a:t>
            </a:fld>
            <a:endParaRPr lang="en-US" dirty="0"/>
          </a:p>
        </p:txBody>
      </p:sp>
      <p:sp>
        <p:nvSpPr>
          <p:cNvPr id="5" name="Segnaposto piè di pagina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Segnaposto numero diapositiva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pPr rtl="0"/>
              <a:t>‹N›</a:t>
            </a:fld>
            <a:endParaRPr lang="en-US" dirty="0"/>
          </a:p>
        </p:txBody>
      </p:sp>
    </p:spTree>
    <p:extLst>
      <p:ext uri="{BB962C8B-B14F-4D97-AF65-F5344CB8AC3E}">
        <p14:creationId xmlns=""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contenut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contenut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5" name="Segnaposto data 4"/>
          <p:cNvSpPr>
            <a:spLocks noGrp="1"/>
          </p:cNvSpPr>
          <p:nvPr>
            <p:ph type="dt" sz="half" idx="10"/>
          </p:nvPr>
        </p:nvSpPr>
        <p:spPr/>
        <p:txBody>
          <a:bodyPr rtlCol="0"/>
          <a:lstStyle/>
          <a:p>
            <a:pPr rtl="0"/>
            <a:fld id="{ED487A35-6EB2-4106-87BE-5998F37E93E7}" type="datetime1">
              <a:rPr lang="it-IT" smtClean="0"/>
              <a:pPr rtl="0"/>
              <a:t>02/04/2023</a:t>
            </a:fld>
            <a:endParaRPr lang="en-US"/>
          </a:p>
        </p:txBody>
      </p:sp>
      <p:sp>
        <p:nvSpPr>
          <p:cNvPr id="6" name="Segnaposto piè di pagina 5"/>
          <p:cNvSpPr>
            <a:spLocks noGrp="1"/>
          </p:cNvSpPr>
          <p:nvPr>
            <p:ph type="ftr" sz="quarter" idx="11"/>
          </p:nvPr>
        </p:nvSpPr>
        <p:spPr/>
        <p:txBody>
          <a:bodyPr rtlCol="0"/>
          <a:lstStyle/>
          <a:p>
            <a:pPr rtl="0"/>
            <a:endParaRPr lang="en-US"/>
          </a:p>
        </p:txBody>
      </p:sp>
      <p:sp>
        <p:nvSpPr>
          <p:cNvPr id="7" name="Segnaposto numero diapositiva 6"/>
          <p:cNvSpPr>
            <a:spLocks noGrp="1"/>
          </p:cNvSpPr>
          <p:nvPr>
            <p:ph type="sldNum" sz="quarter" idx="12"/>
          </p:nvPr>
        </p:nvSpPr>
        <p:spPr/>
        <p:txBody>
          <a:bodyPr rtlCol="0"/>
          <a:lstStyle/>
          <a:p>
            <a:pPr rtl="0"/>
            <a:fld id="{34B7E4EF-A1BD-40F4-AB7B-04F084DD991D}" type="slidenum">
              <a:rPr lang="en-US" smtClean="0"/>
              <a:pPr rtl="0"/>
              <a:t>‹N›</a:t>
            </a:fld>
            <a:endParaRPr lang="en-US"/>
          </a:p>
        </p:txBody>
      </p:sp>
    </p:spTree>
    <p:extLst>
      <p:ext uri="{BB962C8B-B14F-4D97-AF65-F5344CB8AC3E}">
        <p14:creationId xmlns=""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tes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5" name="Segnaposto tes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7" name="Segnaposto data 6"/>
          <p:cNvSpPr>
            <a:spLocks noGrp="1"/>
          </p:cNvSpPr>
          <p:nvPr>
            <p:ph type="dt" sz="half" idx="10"/>
          </p:nvPr>
        </p:nvSpPr>
        <p:spPr/>
        <p:txBody>
          <a:bodyPr rtlCol="0"/>
          <a:lstStyle/>
          <a:p>
            <a:pPr rtl="0"/>
            <a:fld id="{6D0A2449-0E6F-4EC8-9AF5-127FFF9E4F17}" type="datetime1">
              <a:rPr lang="it-IT" smtClean="0"/>
              <a:pPr rtl="0"/>
              <a:t>02/04/2023</a:t>
            </a:fld>
            <a:endParaRPr lang="en-US"/>
          </a:p>
        </p:txBody>
      </p:sp>
      <p:sp>
        <p:nvSpPr>
          <p:cNvPr id="8" name="Segnaposto piè di pagina 7"/>
          <p:cNvSpPr>
            <a:spLocks noGrp="1"/>
          </p:cNvSpPr>
          <p:nvPr>
            <p:ph type="ftr" sz="quarter" idx="11"/>
          </p:nvPr>
        </p:nvSpPr>
        <p:spPr/>
        <p:txBody>
          <a:bodyPr rtlCol="0"/>
          <a:lstStyle/>
          <a:p>
            <a:pPr rtl="0"/>
            <a:endParaRPr lang="en-US"/>
          </a:p>
        </p:txBody>
      </p:sp>
      <p:sp>
        <p:nvSpPr>
          <p:cNvPr id="9" name="Segnaposto numero diapositiva 8"/>
          <p:cNvSpPr>
            <a:spLocks noGrp="1"/>
          </p:cNvSpPr>
          <p:nvPr>
            <p:ph type="sldNum" sz="quarter" idx="12"/>
          </p:nvPr>
        </p:nvSpPr>
        <p:spPr/>
        <p:txBody>
          <a:bodyPr rtlCol="0"/>
          <a:lstStyle/>
          <a:p>
            <a:pPr rtl="0"/>
            <a:fld id="{34B7E4EF-A1BD-40F4-AB7B-04F084DD991D}" type="slidenum">
              <a:rPr lang="en-US" smtClean="0"/>
              <a:pPr rtl="0"/>
              <a:t>‹N›</a:t>
            </a:fld>
            <a:endParaRPr lang="en-US"/>
          </a:p>
        </p:txBody>
      </p:sp>
    </p:spTree>
    <p:extLst>
      <p:ext uri="{BB962C8B-B14F-4D97-AF65-F5344CB8AC3E}">
        <p14:creationId xmlns=""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data 2"/>
          <p:cNvSpPr>
            <a:spLocks noGrp="1"/>
          </p:cNvSpPr>
          <p:nvPr>
            <p:ph type="dt" sz="half" idx="10"/>
          </p:nvPr>
        </p:nvSpPr>
        <p:spPr/>
        <p:txBody>
          <a:bodyPr rtlCol="0"/>
          <a:lstStyle/>
          <a:p>
            <a:pPr rtl="0"/>
            <a:fld id="{43ECC08F-3232-4266-A826-505EFF618F02}" type="datetime1">
              <a:rPr lang="it-IT" smtClean="0"/>
              <a:pPr rtl="0"/>
              <a:t>02/04/2023</a:t>
            </a:fld>
            <a:endParaRPr lang="en-US"/>
          </a:p>
        </p:txBody>
      </p:sp>
      <p:sp>
        <p:nvSpPr>
          <p:cNvPr id="4" name="Segnaposto piè di pagina 3"/>
          <p:cNvSpPr>
            <a:spLocks noGrp="1"/>
          </p:cNvSpPr>
          <p:nvPr>
            <p:ph type="ftr" sz="quarter" idx="11"/>
          </p:nvPr>
        </p:nvSpPr>
        <p:spPr/>
        <p:txBody>
          <a:bodyPr rtlCol="0"/>
          <a:lstStyle/>
          <a:p>
            <a:pPr rtl="0"/>
            <a:endParaRPr lang="en-US"/>
          </a:p>
        </p:txBody>
      </p:sp>
      <p:sp>
        <p:nvSpPr>
          <p:cNvPr id="5" name="Segnaposto numero diapositiva 4"/>
          <p:cNvSpPr>
            <a:spLocks noGrp="1"/>
          </p:cNvSpPr>
          <p:nvPr>
            <p:ph type="sldNum" sz="quarter" idx="12"/>
          </p:nvPr>
        </p:nvSpPr>
        <p:spPr/>
        <p:txBody>
          <a:bodyPr rtlCol="0"/>
          <a:lstStyle/>
          <a:p>
            <a:pPr rtl="0"/>
            <a:fld id="{34B7E4EF-A1BD-40F4-AB7B-04F084DD991D}" type="slidenum">
              <a:rPr lang="en-US" smtClean="0"/>
              <a:pPr rtl="0"/>
              <a:t>‹N›</a:t>
            </a:fld>
            <a:endParaRPr lang="en-US"/>
          </a:p>
        </p:txBody>
      </p:sp>
    </p:spTree>
    <p:extLst>
      <p:ext uri="{BB962C8B-B14F-4D97-AF65-F5344CB8AC3E}">
        <p14:creationId xmlns=""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6CC19903-FCE7-40DD-9ABE-472E27EE3DF9}" type="datetime1">
              <a:rPr lang="it-IT" smtClean="0"/>
              <a:pPr rtl="0"/>
              <a:t>02/04/2023</a:t>
            </a:fld>
            <a:endParaRPr lang="en-US"/>
          </a:p>
        </p:txBody>
      </p:sp>
      <p:sp>
        <p:nvSpPr>
          <p:cNvPr id="3" name="Segnaposto piè di pagina 2"/>
          <p:cNvSpPr>
            <a:spLocks noGrp="1"/>
          </p:cNvSpPr>
          <p:nvPr>
            <p:ph type="ftr" sz="quarter" idx="11"/>
          </p:nvPr>
        </p:nvSpPr>
        <p:spPr/>
        <p:txBody>
          <a:bodyPr rtlCol="0"/>
          <a:lstStyle/>
          <a:p>
            <a:pPr rtl="0"/>
            <a:endParaRPr lang="en-US"/>
          </a:p>
        </p:txBody>
      </p:sp>
      <p:sp>
        <p:nvSpPr>
          <p:cNvPr id="4" name="Segnaposto numero diapositiva 3"/>
          <p:cNvSpPr>
            <a:spLocks noGrp="1"/>
          </p:cNvSpPr>
          <p:nvPr>
            <p:ph type="sldNum" sz="quarter" idx="12"/>
          </p:nvPr>
        </p:nvSpPr>
        <p:spPr/>
        <p:txBody>
          <a:bodyPr rtlCol="0"/>
          <a:lstStyle/>
          <a:p>
            <a:pPr rtl="0"/>
            <a:fld id="{34B7E4EF-A1BD-40F4-AB7B-04F084DD991D}" type="slidenum">
              <a:rPr lang="en-US" smtClean="0"/>
              <a:pPr rtl="0"/>
              <a:t>‹N›</a:t>
            </a:fld>
            <a:endParaRPr lang="en-US"/>
          </a:p>
        </p:txBody>
      </p:sp>
    </p:spTree>
    <p:extLst>
      <p:ext uri="{BB962C8B-B14F-4D97-AF65-F5344CB8AC3E}">
        <p14:creationId xmlns=""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Rettangolo 9">
            <a:extLst>
              <a:ext uri="{FF2B5EF4-FFF2-40B4-BE49-F238E27FC236}">
                <a16:creationId xmlns=""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tangolo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458200" y="607392"/>
            <a:ext cx="3161963" cy="1645920"/>
          </a:xfrm>
        </p:spPr>
        <p:txBody>
          <a:bodyPr rtlCol="0" anchor="b">
            <a:no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testo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8" name="Segnaposto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24F848B3-DD0C-4C86-9703-1DC7B521FCF8}" type="datetime1">
              <a:rPr lang="it-IT" smtClean="0"/>
              <a:pPr rtl="0"/>
              <a:t>02/04/2023</a:t>
            </a:fld>
            <a:endParaRPr lang="en-US"/>
          </a:p>
        </p:txBody>
      </p:sp>
      <p:sp>
        <p:nvSpPr>
          <p:cNvPr id="9" name="Segnaposto piè di pagina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Segnaposto numero diapositiva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pPr rtl="0"/>
              <a:t>‹N›</a:t>
            </a:fld>
            <a:endParaRPr lang="en-US"/>
          </a:p>
        </p:txBody>
      </p:sp>
    </p:spTree>
    <p:extLst>
      <p:ext uri="{BB962C8B-B14F-4D97-AF65-F5344CB8AC3E}">
        <p14:creationId xmlns=""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ttangolo 10">
            <a:extLst>
              <a:ext uri="{FF2B5EF4-FFF2-40B4-BE49-F238E27FC236}">
                <a16:creationId xmlns=""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en-US" dirty="0"/>
          </a:p>
        </p:txBody>
      </p:sp>
      <p:sp>
        <p:nvSpPr>
          <p:cNvPr id="5" name="Segnaposto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711CFEF3-F103-4E31-9572-24F0BC84FDFF}" type="datetime1">
              <a:rPr lang="it-IT" smtClean="0"/>
              <a:pPr rtl="0"/>
              <a:t>02/04/2023</a:t>
            </a:fld>
            <a:endParaRPr lang="en-US" dirty="0"/>
          </a:p>
        </p:txBody>
      </p:sp>
      <p:sp>
        <p:nvSpPr>
          <p:cNvPr id="6" name="Segnaposto piè di pagina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Segnaposto numero diapositiva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pPr rtl="0"/>
              <a:t>‹N›</a:t>
            </a:fld>
            <a:endParaRPr lang="en-US"/>
          </a:p>
        </p:txBody>
      </p:sp>
      <p:sp>
        <p:nvSpPr>
          <p:cNvPr id="12" name="Rettangolo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it-IT"/>
              <a:t>Fare clic per modificare lo stile del titolo dello schema</a:t>
            </a:r>
            <a:endParaRPr lang="en-US" dirty="0"/>
          </a:p>
        </p:txBody>
      </p:sp>
      <p:sp>
        <p:nvSpPr>
          <p:cNvPr id="4" name="Segnaposto test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Tree>
    <p:extLst>
      <p:ext uri="{BB962C8B-B14F-4D97-AF65-F5344CB8AC3E}">
        <p14:creationId xmlns=""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tangolo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tango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tango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Segnaposto tito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it"/>
              <a:t>Fare clic per modificare lo stile del titolo dello schema</a:t>
            </a:r>
            <a:endParaRPr lang="en-US" dirty="0"/>
          </a:p>
        </p:txBody>
      </p:sp>
      <p:sp>
        <p:nvSpPr>
          <p:cNvPr id="3" name="Segnaposto tes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it"/>
              <a:t>Fare clic per modificare gli stili del testo dello schema</a:t>
            </a:r>
          </a:p>
          <a:p>
            <a:pPr lvl="1" rtl="0"/>
            <a:r>
              <a:rPr lang="it"/>
              <a:t>Secondo livello</a:t>
            </a:r>
          </a:p>
          <a:p>
            <a:pPr lvl="2" rtl="0"/>
            <a:r>
              <a:rPr lang="it"/>
              <a:t>Terzo livello</a:t>
            </a:r>
          </a:p>
          <a:p>
            <a:pPr lvl="3" rtl="0"/>
            <a:r>
              <a:rPr lang="it"/>
              <a:t>Quarto livello</a:t>
            </a:r>
          </a:p>
          <a:p>
            <a:pPr lvl="4" rtl="0"/>
            <a:r>
              <a:rPr lang="it"/>
              <a:t>Quinto livello</a:t>
            </a:r>
            <a:endParaRPr lang="en-US" dirty="0"/>
          </a:p>
        </p:txBody>
      </p:sp>
      <p:sp>
        <p:nvSpPr>
          <p:cNvPr id="4" name="Segnaposto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8A8228F9-9C50-4094-9999-09A1682E91E0}" type="datetime1">
              <a:rPr lang="it-IT" smtClean="0"/>
              <a:pPr rtl="0"/>
              <a:t>02/04/2023</a:t>
            </a:fld>
            <a:endParaRPr lang="en-US" dirty="0"/>
          </a:p>
        </p:txBody>
      </p:sp>
      <p:sp>
        <p:nvSpPr>
          <p:cNvPr id="5" name="Segnaposto piè di pagina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Segnaposto numero diapositiva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pPr rtl="0"/>
              <a:t>‹N›</a:t>
            </a:fld>
            <a:endParaRPr lang="en-US"/>
          </a:p>
        </p:txBody>
      </p:sp>
    </p:spTree>
    <p:extLst>
      <p:ext uri="{BB962C8B-B14F-4D97-AF65-F5344CB8AC3E}">
        <p14:creationId xmlns=""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it-IT" noProof="0"/>
              <a:t>Fare clic per modificare lo stile del titolo</a:t>
            </a:r>
          </a:p>
        </p:txBody>
      </p:sp>
      <p:sp>
        <p:nvSpPr>
          <p:cNvPr id="3" name="Segnaposto testo 2">
            <a:extLst>
              <a:ext uri="{FF2B5EF4-FFF2-40B4-BE49-F238E27FC236}">
                <a16:creationId xmlns=""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pPr rtl="0"/>
            <a:r>
              <a:rPr lang="it-IT" noProof="0"/>
              <a:t>03/09/20XX</a:t>
            </a:r>
          </a:p>
        </p:txBody>
      </p:sp>
      <p:sp>
        <p:nvSpPr>
          <p:cNvPr id="5" name="Segnaposto piè di pagina 4">
            <a:extLst>
              <a:ext uri="{FF2B5EF4-FFF2-40B4-BE49-F238E27FC236}">
                <a16:creationId xmlns=""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pPr rtl="0"/>
            <a:r>
              <a:rPr lang="it-IT" noProof="0"/>
              <a:t>Titolo presentazione</a:t>
            </a:r>
          </a:p>
        </p:txBody>
      </p:sp>
      <p:sp>
        <p:nvSpPr>
          <p:cNvPr id="6" name="Segnaposto numero diapositiva 5">
            <a:extLst>
              <a:ext uri="{FF2B5EF4-FFF2-40B4-BE49-F238E27FC236}">
                <a16:creationId xmlns=""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pPr rtl="0"/>
            <a:fld id="{D8DA9DAA-006C-4F4B-980E-E3DF019B24E2}" type="slidenum">
              <a:rPr lang="it-IT" noProof="0" smtClean="0"/>
              <a:pPr rtl="0"/>
              <a:t>‹N›</a:t>
            </a:fld>
            <a:endParaRPr lang="it-IT" noProof="0"/>
          </a:p>
        </p:txBody>
      </p:sp>
    </p:spTree>
    <p:extLst>
      <p:ext uri="{BB962C8B-B14F-4D97-AF65-F5344CB8AC3E}">
        <p14:creationId xmlns="" xmlns:p14="http://schemas.microsoft.com/office/powerpoint/2010/main" val="21909935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openxmlformats.org/officeDocument/2006/relationships/hyperlink" Target="https://www.vatican.va/content/francesco/it/travels/2019/outside/documents/papa-francesco_20190204_documento-fratellanza-umana.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descr="Primo piano di un logo&#10;&#10;Descrizione generata automaticamente">
            <a:extLst>
              <a:ext uri="{FF2B5EF4-FFF2-40B4-BE49-F238E27FC236}">
                <a16:creationId xmlns="" xmlns:a16="http://schemas.microsoft.com/office/drawing/2014/main" id="{8045422F-7258-40AC-BD2E-2469AA448922}"/>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r="-1"/>
          <a:stretch/>
        </p:blipFill>
        <p:spPr>
          <a:xfrm>
            <a:off x="20" y="10"/>
            <a:ext cx="12191979" cy="6857990"/>
          </a:xfrm>
          <a:prstGeom prst="rect">
            <a:avLst/>
          </a:prstGeom>
        </p:spPr>
      </p:pic>
      <p:sp>
        <p:nvSpPr>
          <p:cNvPr id="82" name="Rettangolo 81">
            <a:extLst>
              <a:ext uri="{FF2B5EF4-FFF2-40B4-BE49-F238E27FC236}">
                <a16:creationId xmlns="" xmlns:a16="http://schemas.microsoft.com/office/drawing/2014/main" id="{2644B391-9BFE-445C-A9EC-F544BB85F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ttangolo 83">
            <a:extLst>
              <a:ext uri="{FF2B5EF4-FFF2-40B4-BE49-F238E27FC236}">
                <a16:creationId xmlns="" xmlns:a16="http://schemas.microsoft.com/office/drawing/2014/main" id="{80F26E69-87D9-4655-AE7B-280A87AA3C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4" name="CasellaDiTesto 3">
            <a:extLst>
              <a:ext uri="{FF2B5EF4-FFF2-40B4-BE49-F238E27FC236}">
                <a16:creationId xmlns="" xmlns:a16="http://schemas.microsoft.com/office/drawing/2014/main" id="{1867979D-EFAF-2982-A1C1-9A94C6A706D0}"/>
              </a:ext>
            </a:extLst>
          </p:cNvPr>
          <p:cNvSpPr txBox="1"/>
          <p:nvPr/>
        </p:nvSpPr>
        <p:spPr>
          <a:xfrm>
            <a:off x="345232" y="6217194"/>
            <a:ext cx="3918857" cy="400110"/>
          </a:xfrm>
          <a:prstGeom prst="rect">
            <a:avLst/>
          </a:prstGeom>
          <a:noFill/>
        </p:spPr>
        <p:txBody>
          <a:bodyPr wrap="square" rtlCol="0">
            <a:spAutoFit/>
          </a:bodyPr>
          <a:lstStyle/>
          <a:p>
            <a:r>
              <a:rPr lang="it-IT" sz="2000" spc="300" dirty="0">
                <a:solidFill>
                  <a:schemeClr val="bg1"/>
                </a:solidFill>
                <a:latin typeface="Calibri" panose="020F0502020204030204" pitchFamily="34" charset="0"/>
                <a:ea typeface="Calibri" panose="020F0502020204030204" pitchFamily="34" charset="0"/>
                <a:cs typeface="Calibri" panose="020F0502020204030204" pitchFamily="34" charset="0"/>
              </a:rPr>
              <a:t>federicoadinolfi@yahoo.it</a:t>
            </a:r>
          </a:p>
        </p:txBody>
      </p:sp>
      <p:sp>
        <p:nvSpPr>
          <p:cNvPr id="11" name="Titolo 1">
            <a:extLst>
              <a:ext uri="{FF2B5EF4-FFF2-40B4-BE49-F238E27FC236}">
                <a16:creationId xmlns="" xmlns:a16="http://schemas.microsoft.com/office/drawing/2014/main" id="{18C3B467-088C-4F3D-A9A7-105C4E1E20CD}"/>
              </a:ext>
            </a:extLst>
          </p:cNvPr>
          <p:cNvSpPr>
            <a:spLocks noGrp="1"/>
          </p:cNvSpPr>
          <p:nvPr>
            <p:ph type="ctrTitle"/>
          </p:nvPr>
        </p:nvSpPr>
        <p:spPr>
          <a:xfrm>
            <a:off x="6033793" y="1989699"/>
            <a:ext cx="4775075" cy="1473958"/>
          </a:xfrm>
        </p:spPr>
        <p:txBody>
          <a:bodyPr rtlCol="0">
            <a:normAutofit/>
          </a:bodyPr>
          <a:lstStyle/>
          <a:p>
            <a:pPr rtl="0"/>
            <a:r>
              <a:rPr lang="it" sz="4400" dirty="0">
                <a:solidFill>
                  <a:schemeClr val="tx1"/>
                </a:solidFill>
              </a:rPr>
              <a:t>PLURALISMO</a:t>
            </a:r>
            <a:br>
              <a:rPr lang="it" sz="4400" dirty="0">
                <a:solidFill>
                  <a:schemeClr val="tx1"/>
                </a:solidFill>
              </a:rPr>
            </a:br>
            <a:r>
              <a:rPr lang="it" sz="4400" dirty="0">
                <a:solidFill>
                  <a:schemeClr val="tx1"/>
                </a:solidFill>
              </a:rPr>
              <a:t>RELIGIOSO</a:t>
            </a:r>
          </a:p>
        </p:txBody>
      </p:sp>
      <p:sp>
        <p:nvSpPr>
          <p:cNvPr id="12" name="Sottotitolo 2">
            <a:extLst>
              <a:ext uri="{FF2B5EF4-FFF2-40B4-BE49-F238E27FC236}">
                <a16:creationId xmlns="" xmlns:a16="http://schemas.microsoft.com/office/drawing/2014/main" id="{C8722DDC-8EEE-4A06-8DFE-B44871EAA2CF}"/>
              </a:ext>
            </a:extLst>
          </p:cNvPr>
          <p:cNvSpPr>
            <a:spLocks noGrp="1"/>
          </p:cNvSpPr>
          <p:nvPr>
            <p:ph type="subTitle" idx="1"/>
          </p:nvPr>
        </p:nvSpPr>
        <p:spPr>
          <a:xfrm>
            <a:off x="5864352" y="3218688"/>
            <a:ext cx="5120639" cy="1755648"/>
          </a:xfrm>
        </p:spPr>
        <p:txBody>
          <a:bodyPr rtlCol="0">
            <a:normAutofit fontScale="85000" lnSpcReduction="10000"/>
          </a:bodyPr>
          <a:lstStyle/>
          <a:p>
            <a:pPr rtl="0">
              <a:spcAft>
                <a:spcPts val="600"/>
              </a:spcAft>
            </a:pPr>
            <a:r>
              <a:rPr lang="it" sz="2900" dirty="0" smtClean="0">
                <a:solidFill>
                  <a:srgbClr val="FFFF00"/>
                </a:solidFill>
              </a:rPr>
              <a:t>“Una </a:t>
            </a:r>
            <a:r>
              <a:rPr lang="it" sz="2900" dirty="0">
                <a:solidFill>
                  <a:srgbClr val="FFFF00"/>
                </a:solidFill>
              </a:rPr>
              <a:t>sapiente volontà </a:t>
            </a:r>
            <a:r>
              <a:rPr lang="it" sz="2900" dirty="0" smtClean="0">
                <a:solidFill>
                  <a:srgbClr val="FFFF00"/>
                </a:solidFill>
              </a:rPr>
              <a:t>divina”</a:t>
            </a:r>
          </a:p>
          <a:p>
            <a:pPr rtl="0">
              <a:spcAft>
                <a:spcPts val="600"/>
              </a:spcAft>
            </a:pPr>
            <a:r>
              <a:rPr lang="it-IT" sz="2900" dirty="0" smtClean="0">
                <a:solidFill>
                  <a:schemeClr val="tx1"/>
                </a:solidFill>
              </a:rPr>
              <a:t>P</a:t>
            </a:r>
            <a:r>
              <a:rPr lang="it" sz="2900" dirty="0" smtClean="0">
                <a:solidFill>
                  <a:schemeClr val="tx1"/>
                </a:solidFill>
              </a:rPr>
              <a:t>resenta in seminario: Federico Adinolfi il 16-2-2023 </a:t>
            </a:r>
          </a:p>
          <a:p>
            <a:pPr rtl="0">
              <a:spcAft>
                <a:spcPts val="600"/>
              </a:spcAft>
            </a:pPr>
            <a:endParaRPr lang="it" dirty="0">
              <a:solidFill>
                <a:schemeClr val="tx1"/>
              </a:solidFill>
            </a:endParaRPr>
          </a:p>
        </p:txBody>
      </p:sp>
    </p:spTree>
    <p:extLst>
      <p:ext uri="{BB962C8B-B14F-4D97-AF65-F5344CB8AC3E}">
        <p14:creationId xmlns=""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495830" y="873125"/>
            <a:ext cx="8620178" cy="5848350"/>
          </a:xfrm>
        </p:spPr>
        <p:txBody>
          <a:bodyPr rtlCol="0">
            <a:noAutofit/>
          </a:bodyPr>
          <a:lstStyle/>
          <a:p>
            <a:pPr rtl="0"/>
            <a:r>
              <a:rPr lang="it-IT" sz="2400" dirty="0"/>
              <a:t>[…] una situazione collettiva globale nella quale gli individui, nello scambio, nella compenetrazione e nel cambiamento di diverse opzioni religiose e di esperienze biografiche, sono costretti a creare la loro propria autenticità religiosa “personale”. […] Ha luogo così una “globalizzazione interna” nei modi di vivere e nelle istituzioni nazionali e locali. Ciò muta le condizioni per la costruzione dell’identità sociale, che ormai non può più essere edificata mediante la dicotomia negativa e oppositiva “noi” e “loro”. […] È un dato di fatto che gli individui costruiscono le loro competenze attraverso un “fai da te” di tipo spirituale e religioso, servendosi di simboli religiosi che, quasi sempre, vengono strappati a quel contesto che in passato dava loro leggibilità.</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2050" name="Picture 2" descr="Ulrich Beck, la società del rischio - Sociologicamente">
            <a:extLst>
              <a:ext uri="{FF2B5EF4-FFF2-40B4-BE49-F238E27FC236}">
                <a16:creationId xmlns="" xmlns:a16="http://schemas.microsoft.com/office/drawing/2014/main" id="{BEE1B9D8-B28C-D0C5-76E8-225EEF9F082E}"/>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2000" t="5125" r="33250" b="94"/>
          <a:stretch/>
        </p:blipFill>
        <p:spPr bwMode="auto">
          <a:xfrm>
            <a:off x="9667401" y="0"/>
            <a:ext cx="2523044" cy="3560342"/>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Il Dio personale. La nascita della religiosità secolare - Ulrich Beck - copertina">
            <a:extLst>
              <a:ext uri="{FF2B5EF4-FFF2-40B4-BE49-F238E27FC236}">
                <a16:creationId xmlns="" xmlns:a16="http://schemas.microsoft.com/office/drawing/2014/main" id="{3DC3DC6F-4B6D-CA95-E9D2-F58452D9BD28}"/>
              </a:ext>
            </a:extLst>
          </p:cNvPr>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9668956" y="3113123"/>
            <a:ext cx="2523044" cy="37845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762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486498" y="918278"/>
            <a:ext cx="9021396" cy="5622481"/>
          </a:xfrm>
        </p:spPr>
        <p:txBody>
          <a:bodyPr rtlCol="0">
            <a:noAutofit/>
          </a:bodyPr>
          <a:lstStyle/>
          <a:p>
            <a:pPr rtl="0"/>
            <a:r>
              <a:rPr lang="it-IT" sz="2200" dirty="0"/>
              <a:t>Di certo non solo in quella cristiana, ma anche nella tradizione di molte altre religioni sono presenti strumenti di spiritualità incredibilmente validi che potrebbero aggiungere profondità, vigore e forza terapeutica alla civiltà contemporanea. Se questo potenziale sarà dispiegato nell’ambito delle varie religioni, potrebbe aprirsi uno spazio per la condivisione e il reciproco arricchimento. […] La coltivazione di un proprio lato spirituale può essere lo strumento che consentirà alle tradizioni religiose di proporsi come valida alternativa al fondamentalismo […] e contro l’abuso ideologico e politico dell’“energia religiosa” per attizzare le braci del nazionalismo, dell’odio e della violenza. […] Quando in gran parte del mondo la rete delle parrocchie territoriali crollerà, sarà necessario attingere forza spirituale dai centri di preghiera comune, di meditazione e condivisione delle esperienze di fede. È necessario costruire questi centri aperti sin da ora.</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1026" name="Picture 2" descr="Czech priest, philosopher Tomas Halik wins 2014 Templeton Prize | National  Catholic Reporter">
            <a:extLst>
              <a:ext uri="{FF2B5EF4-FFF2-40B4-BE49-F238E27FC236}">
                <a16:creationId xmlns="" xmlns:a16="http://schemas.microsoft.com/office/drawing/2014/main" id="{6BDD67B6-82CB-7A56-A478-7B59FD05A07B}"/>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1260" t="4869" r="7689" b="-209"/>
          <a:stretch/>
        </p:blipFill>
        <p:spPr bwMode="auto">
          <a:xfrm>
            <a:off x="9685711" y="-74645"/>
            <a:ext cx="2506289" cy="368513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Pomeriggio del cristianesimo">
            <a:extLst>
              <a:ext uri="{FF2B5EF4-FFF2-40B4-BE49-F238E27FC236}">
                <a16:creationId xmlns="" xmlns:a16="http://schemas.microsoft.com/office/drawing/2014/main" id="{D3D09B46-B768-59B7-0AFC-5EE6176F67CC}"/>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4253" r="1807" b="2534"/>
          <a:stretch/>
        </p:blipFill>
        <p:spPr bwMode="auto">
          <a:xfrm>
            <a:off x="9685711" y="3605495"/>
            <a:ext cx="2506289" cy="32711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47822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486498" y="845392"/>
            <a:ext cx="8993403" cy="5374433"/>
          </a:xfrm>
        </p:spPr>
        <p:txBody>
          <a:bodyPr rtlCol="0">
            <a:noAutofit/>
          </a:bodyPr>
          <a:lstStyle/>
          <a:p>
            <a:pPr rtl="0"/>
            <a:r>
              <a:rPr lang="it-IT" sz="2250" dirty="0"/>
              <a:t>«Nuove sono la simultanea presenza e disponibilità di tutte le religioni e di tutti gli universi simbolici di matrice cultural-spirituale […] idonei a ricevere, ovunque nel mondo, qualsiasi declinazione possibile, perfino quella terroristica» (U. Beck)</a:t>
            </a:r>
          </a:p>
          <a:p>
            <a:pPr rtl="0"/>
            <a:r>
              <a:rPr lang="it-IT" sz="2250" dirty="0"/>
              <a:t>«I missionari pentecostali e mormoni si trovano quasi ovunque nel mondo d’oggi. Gran parte dell’America Latina, un tempo tenacemente cattolica, ora contiene comunità protestanti enormi. Il cristianesimo sta esplodendo in Cina, gli </a:t>
            </a:r>
            <a:r>
              <a:rPr lang="it-IT" sz="2250" dirty="0" err="1"/>
              <a:t>Hare</a:t>
            </a:r>
            <a:r>
              <a:rPr lang="it-IT" sz="2250" dirty="0"/>
              <a:t> Krishna danzano e cantano davanti alle cattedrali medievali d’Europa. Decine di migliaia di europei e americani praticano la meditazione seguendo metodi provenienti dall’Asia meridionale e orientale. Chi voglia scampare alla dinamica pluralista globale dovrà visitare i villaggi nel profondo delle giungle dell’Africa centrale o dell’Amazzonia; ma anche lì, è meglio che non si porti dietro il computer portatile…» (P. Berger)</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3074" name="Picture 2" descr="Molti altari della modernità: Le religioni al tempo del pluralismo eBook :  Berger, Peter L.: Amazon.it: Libri">
            <a:extLst>
              <a:ext uri="{FF2B5EF4-FFF2-40B4-BE49-F238E27FC236}">
                <a16:creationId xmlns="" xmlns:a16="http://schemas.microsoft.com/office/drawing/2014/main" id="{E91C35F9-D686-B2EF-38F8-50977A6BA45F}"/>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5432"/>
          <a:stretch/>
        </p:blipFill>
        <p:spPr bwMode="auto">
          <a:xfrm>
            <a:off x="9809202" y="3086073"/>
            <a:ext cx="2382798" cy="3771927"/>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4" descr="Il Dio personale. La nascita della religiosità secolare - Ulrich Beck - copertina">
            <a:extLst>
              <a:ext uri="{FF2B5EF4-FFF2-40B4-BE49-F238E27FC236}">
                <a16:creationId xmlns="" xmlns:a16="http://schemas.microsoft.com/office/drawing/2014/main" id="{516CEE41-D363-0B1B-D3C2-70A2D21A0F10}"/>
              </a:ext>
            </a:extLst>
          </p:cNvPr>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10120604" y="0"/>
            <a:ext cx="2071396" cy="31070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9000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486499" y="1054358"/>
            <a:ext cx="7957706" cy="5374433"/>
          </a:xfrm>
        </p:spPr>
        <p:txBody>
          <a:bodyPr rtlCol="0">
            <a:noAutofit/>
          </a:bodyPr>
          <a:lstStyle/>
          <a:p>
            <a:pPr rtl="0"/>
            <a:r>
              <a:rPr lang="it-IT" sz="2400" dirty="0"/>
              <a:t>È la prima volta che una gran parte dell’umanità vive in un ambiente religioso veramente plurale. […] La coscienza delle nuove generazioni deve misurarsi con una offerta di senso, culturale e religioso, enormemente plurale […] Questa interpenetrazione delle società con le loro culture e religioni, che si fanno presenti l’una all’altra, penetrando l’una nell’altra, è un fenomeno nuovo, appena iniziato. Non sappiamo che uomini e che donne diventeranno i bambini che oggi crescono entro questo pluralismo religioso, che è in atto e permarrà. […] </a:t>
            </a:r>
          </a:p>
          <a:p>
            <a:pPr algn="r"/>
            <a:r>
              <a:rPr lang="it-IT" sz="2400" dirty="0"/>
              <a:t>Josè Maria </a:t>
            </a:r>
            <a:r>
              <a:rPr lang="it-IT" sz="2400" dirty="0" err="1" smtClean="0"/>
              <a:t>Vigil</a:t>
            </a:r>
            <a:r>
              <a:rPr lang="it-IT" sz="2400" dirty="0" smtClean="0"/>
              <a:t> </a:t>
            </a:r>
            <a:r>
              <a:rPr lang="it-IT" sz="2400" dirty="0" smtClean="0">
                <a:solidFill>
                  <a:srgbClr val="FF0000"/>
                </a:solidFill>
              </a:rPr>
              <a:t>2010</a:t>
            </a:r>
            <a:endParaRPr lang="it-IT" sz="2400" dirty="0"/>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2" name="Picture 2" descr="Teologia del pluralismo religioso - José M. Vigil - Libro - Borla - | IBS">
            <a:extLst>
              <a:ext uri="{FF2B5EF4-FFF2-40B4-BE49-F238E27FC236}">
                <a16:creationId xmlns="" xmlns:a16="http://schemas.microsoft.com/office/drawing/2014/main" id="{DCC73665-83D0-579B-7080-9E6903D84F5D}"/>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10600" y="842153"/>
            <a:ext cx="3133725" cy="54213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07117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290556" y="1054358"/>
            <a:ext cx="7009834" cy="5136892"/>
          </a:xfrm>
        </p:spPr>
        <p:txBody>
          <a:bodyPr rtlCol="0">
            <a:noAutofit/>
          </a:bodyPr>
          <a:lstStyle/>
          <a:p>
            <a:pPr rtl="0"/>
            <a:r>
              <a:rPr lang="it-IT" sz="2300" dirty="0"/>
              <a:t>Che ripercussioni ci saranno o sono già </a:t>
            </a:r>
            <a:r>
              <a:rPr lang="it-IT" sz="2300" dirty="0" smtClean="0"/>
              <a:t>un </a:t>
            </a:r>
            <a:r>
              <a:rPr lang="it-IT" sz="2300" dirty="0"/>
              <a:t>atto di questo pluralismo che è già parte della realtà? Che trasformazioni implica o esige nelle religioni stesse? Le religioni, che hanno vissuto ognuna nel proprio mondo senza la presenza delle altre, possono continuare a dire e a ripetere in questo contesto totalmente diverso, le stesse cose che hanno sempre affermato? […] Con uno sguardo di fede, si può dire che questa situazione costituisca, allo stesso tempo, una sfida di Dio alle religioni e una grande opportunità, un </a:t>
            </a:r>
            <a:r>
              <a:rPr lang="it-IT" sz="2300" i="1" dirty="0" err="1"/>
              <a:t>kairòs</a:t>
            </a:r>
            <a:r>
              <a:rPr lang="it-IT" sz="2300" dirty="0"/>
              <a:t>? E in che </a:t>
            </a:r>
            <a:r>
              <a:rPr lang="it-IT" sz="2300" dirty="0" smtClean="0"/>
              <a:t>senso?</a:t>
            </a:r>
          </a:p>
          <a:p>
            <a:pPr rtl="0"/>
            <a:r>
              <a:rPr lang="it-IT" sz="2300" dirty="0" smtClean="0"/>
              <a:t>                                         José </a:t>
            </a:r>
            <a:r>
              <a:rPr lang="it-IT" sz="2300" dirty="0"/>
              <a:t>Maria </a:t>
            </a:r>
            <a:r>
              <a:rPr lang="it-IT" sz="2300" dirty="0" err="1" smtClean="0"/>
              <a:t>Vigil</a:t>
            </a:r>
            <a:r>
              <a:rPr lang="it-IT" sz="2300" dirty="0" smtClean="0"/>
              <a:t> </a:t>
            </a:r>
            <a:r>
              <a:rPr lang="it-IT" sz="2300" dirty="0" smtClean="0">
                <a:solidFill>
                  <a:srgbClr val="FF0000"/>
                </a:solidFill>
              </a:rPr>
              <a:t>1990</a:t>
            </a:r>
            <a:endParaRPr lang="it-IT" sz="2300" dirty="0">
              <a:solidFill>
                <a:srgbClr val="FF0000"/>
              </a:solidFill>
            </a:endParaRP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3074" name="Picture 2" descr="Página de José María VIGIL">
            <a:extLst>
              <a:ext uri="{FF2B5EF4-FFF2-40B4-BE49-F238E27FC236}">
                <a16:creationId xmlns="" xmlns:a16="http://schemas.microsoft.com/office/drawing/2014/main" id="{C1A298D3-107B-24E3-6230-FE92216681EF}"/>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7678"/>
          <a:stretch/>
        </p:blipFill>
        <p:spPr bwMode="auto">
          <a:xfrm>
            <a:off x="7496333" y="1054358"/>
            <a:ext cx="4695667" cy="46386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58055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484291" y="1334278"/>
            <a:ext cx="7145234" cy="5094513"/>
          </a:xfrm>
        </p:spPr>
        <p:txBody>
          <a:bodyPr rtlCol="0">
            <a:noAutofit/>
          </a:bodyPr>
          <a:lstStyle/>
          <a:p>
            <a:pPr rtl="0"/>
            <a:r>
              <a:rPr lang="it-IT" sz="2500" dirty="0"/>
              <a:t>Come l’ateismo ha potuto essere l’orizzonte in funzione del quale la teologia della seconda metà del secolo XX reinterpretava le grandi verità della fede cristiana, così il pluralismo religioso tende a diventare l’orizzonte della teologia del XXI secolo e ci invita a rivisitare i grandi capitoli di tutta la dogmatica cristiana.</a:t>
            </a:r>
          </a:p>
          <a:p>
            <a:pPr rtl="0"/>
            <a:endParaRPr lang="it-IT" sz="2300" dirty="0"/>
          </a:p>
          <a:p>
            <a:pPr rtl="0"/>
            <a:r>
              <a:rPr lang="it-IT" sz="2100" dirty="0"/>
              <a:t>(Claude </a:t>
            </a:r>
            <a:r>
              <a:rPr lang="it-IT" sz="2100" dirty="0" err="1"/>
              <a:t>Geffré</a:t>
            </a:r>
            <a:r>
              <a:rPr lang="it-IT" sz="2100" dirty="0"/>
              <a:t>, “Verso una nuova teologia delle religioni” in R. Gibellini, ed., </a:t>
            </a:r>
            <a:r>
              <a:rPr lang="it-IT" sz="2100" i="1" dirty="0"/>
              <a:t>Prospettive teologiche per il XX secolo</a:t>
            </a:r>
            <a:r>
              <a:rPr lang="it-IT" sz="2100" dirty="0"/>
              <a:t>, </a:t>
            </a:r>
            <a:r>
              <a:rPr lang="it-IT" sz="2100" dirty="0" err="1"/>
              <a:t>Queriniana</a:t>
            </a:r>
            <a:r>
              <a:rPr lang="it-IT" sz="2100" dirty="0"/>
              <a:t>, </a:t>
            </a:r>
            <a:r>
              <a:rPr lang="it-IT" sz="2100" dirty="0">
                <a:solidFill>
                  <a:srgbClr val="FF0000"/>
                </a:solidFill>
              </a:rPr>
              <a:t>2003</a:t>
            </a:r>
            <a:r>
              <a:rPr lang="it-IT" sz="2100" dirty="0"/>
              <a:t>, p. 353).</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7170" name="Picture 2" descr="Editrice Queriniana | IN MEMORIAM - PER LA MORTE DEL TEOLOGO CLAUDE GEFFRÉ">
            <a:extLst>
              <a:ext uri="{FF2B5EF4-FFF2-40B4-BE49-F238E27FC236}">
                <a16:creationId xmlns="" xmlns:a16="http://schemas.microsoft.com/office/drawing/2014/main" id="{DBB71FCA-8D85-BC3B-BB86-9C2934BA1DBD}"/>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91669" y="981917"/>
            <a:ext cx="3981061" cy="53744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5992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0115FF41-AFA4-4D25-AB42-AB034F4B4FEC}"/>
              </a:ext>
            </a:extLst>
          </p:cNvPr>
          <p:cNvSpPr>
            <a:spLocks noGrp="1"/>
          </p:cNvSpPr>
          <p:nvPr>
            <p:ph type="title"/>
          </p:nvPr>
        </p:nvSpPr>
        <p:spPr>
          <a:xfrm>
            <a:off x="609223" y="961901"/>
            <a:ext cx="7575419" cy="1650671"/>
          </a:xfrm>
        </p:spPr>
        <p:txBody>
          <a:bodyPr rtlCol="0" anchor="b">
            <a:noAutofit/>
          </a:bodyPr>
          <a:lstStyle/>
          <a:p>
            <a:pPr rtl="0"/>
            <a:r>
              <a:rPr lang="it-IT" sz="3600" dirty="0" smtClean="0"/>
              <a:t/>
            </a:r>
            <a:br>
              <a:rPr lang="it-IT" sz="3600" dirty="0" smtClean="0"/>
            </a:br>
            <a:endParaRPr lang="it-IT" sz="3600" dirty="0"/>
          </a:p>
        </p:txBody>
      </p:sp>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213756" y="3051959"/>
            <a:ext cx="9832768" cy="3550722"/>
          </a:xfrm>
        </p:spPr>
        <p:txBody>
          <a:bodyPr rtlCol="0">
            <a:noAutofit/>
          </a:bodyPr>
          <a:lstStyle/>
          <a:p>
            <a:pPr rtl="0"/>
            <a:r>
              <a:rPr lang="it-IT" sz="2400" b="1" dirty="0" smtClean="0">
                <a:solidFill>
                  <a:schemeClr val="bg2">
                    <a:lumMod val="50000"/>
                  </a:schemeClr>
                </a:solidFill>
                <a:effectLst>
                  <a:outerShdw blurRad="38100" dist="38100" dir="2700000" algn="tl">
                    <a:srgbClr val="000000">
                      <a:alpha val="43137"/>
                    </a:srgbClr>
                  </a:outerShdw>
                </a:effectLst>
              </a:rPr>
              <a:t>Esclusivismo </a:t>
            </a:r>
            <a:r>
              <a:rPr lang="it-IT" sz="2400" b="1" dirty="0" err="1" smtClean="0">
                <a:solidFill>
                  <a:schemeClr val="bg2">
                    <a:lumMod val="50000"/>
                  </a:schemeClr>
                </a:solidFill>
                <a:effectLst>
                  <a:outerShdw blurRad="38100" dist="38100" dir="2700000" algn="tl">
                    <a:srgbClr val="000000">
                      <a:alpha val="43137"/>
                    </a:srgbClr>
                  </a:outerShdw>
                </a:effectLst>
              </a:rPr>
              <a:t>ecclesiocentrico</a:t>
            </a:r>
            <a:r>
              <a:rPr lang="it-IT" sz="2400" b="1" dirty="0" smtClean="0">
                <a:solidFill>
                  <a:schemeClr val="bg2">
                    <a:lumMod val="50000"/>
                  </a:schemeClr>
                </a:solidFill>
                <a:effectLst>
                  <a:outerShdw blurRad="38100" dist="38100" dir="2700000" algn="tl">
                    <a:srgbClr val="000000">
                      <a:alpha val="43137"/>
                    </a:srgbClr>
                  </a:outerShdw>
                </a:effectLst>
              </a:rPr>
              <a:t>: 1442 (dia. 16-17)</a:t>
            </a:r>
            <a:endParaRPr lang="it-IT" sz="2400" b="1" dirty="0">
              <a:solidFill>
                <a:schemeClr val="bg2">
                  <a:lumMod val="50000"/>
                </a:schemeClr>
              </a:solidFill>
              <a:effectLst>
                <a:outerShdw blurRad="38100" dist="38100" dir="2700000" algn="tl">
                  <a:srgbClr val="000000">
                    <a:alpha val="43137"/>
                  </a:srgbClr>
                </a:outerShdw>
              </a:effectLst>
            </a:endParaRPr>
          </a:p>
          <a:p>
            <a:pPr rtl="0"/>
            <a:r>
              <a:rPr lang="it-IT" sz="2400" b="1" dirty="0" smtClean="0">
                <a:solidFill>
                  <a:srgbClr val="00B0F0"/>
                </a:solidFill>
                <a:effectLst>
                  <a:outerShdw blurRad="38100" dist="38100" dir="2700000" algn="tl">
                    <a:srgbClr val="000000">
                      <a:alpha val="43137"/>
                    </a:srgbClr>
                  </a:outerShdw>
                </a:effectLst>
              </a:rPr>
              <a:t>Teoria </a:t>
            </a:r>
            <a:r>
              <a:rPr lang="it-IT" sz="2400" b="1" dirty="0">
                <a:solidFill>
                  <a:srgbClr val="00B0F0"/>
                </a:solidFill>
                <a:effectLst>
                  <a:outerShdw blurRad="38100" dist="38100" dir="2700000" algn="tl">
                    <a:srgbClr val="000000">
                      <a:alpha val="43137"/>
                    </a:srgbClr>
                  </a:outerShdw>
                </a:effectLst>
              </a:rPr>
              <a:t>del </a:t>
            </a:r>
            <a:r>
              <a:rPr lang="it-IT" sz="2400" b="1" dirty="0" smtClean="0">
                <a:solidFill>
                  <a:srgbClr val="00B0F0"/>
                </a:solidFill>
                <a:effectLst>
                  <a:outerShdw blurRad="38100" dist="38100" dir="2700000" algn="tl">
                    <a:srgbClr val="000000">
                      <a:alpha val="43137"/>
                    </a:srgbClr>
                  </a:outerShdw>
                </a:effectLst>
              </a:rPr>
              <a:t>compimento: 1930 (dia. 18-19)</a:t>
            </a:r>
            <a:endParaRPr lang="it-IT" sz="2400" b="1" dirty="0">
              <a:solidFill>
                <a:srgbClr val="00B0F0"/>
              </a:solidFill>
              <a:effectLst>
                <a:outerShdw blurRad="38100" dist="38100" dir="2700000" algn="tl">
                  <a:srgbClr val="000000">
                    <a:alpha val="43137"/>
                  </a:srgbClr>
                </a:outerShdw>
              </a:effectLst>
            </a:endParaRPr>
          </a:p>
          <a:p>
            <a:pPr rtl="0"/>
            <a:r>
              <a:rPr lang="it-IT" sz="2400" b="1" dirty="0" err="1">
                <a:solidFill>
                  <a:srgbClr val="33CC33"/>
                </a:solidFill>
                <a:effectLst>
                  <a:outerShdw blurRad="38100" dist="38100" dir="2700000" algn="tl">
                    <a:srgbClr val="000000">
                      <a:alpha val="43137"/>
                    </a:srgbClr>
                  </a:outerShdw>
                </a:effectLst>
              </a:rPr>
              <a:t>Inclusivismo</a:t>
            </a:r>
            <a:r>
              <a:rPr lang="it-IT" sz="2400" b="1" dirty="0">
                <a:solidFill>
                  <a:srgbClr val="33CC33"/>
                </a:solidFill>
                <a:effectLst>
                  <a:outerShdw blurRad="38100" dist="38100" dir="2700000" algn="tl">
                    <a:srgbClr val="000000">
                      <a:alpha val="43137"/>
                    </a:srgbClr>
                  </a:outerShdw>
                </a:effectLst>
              </a:rPr>
              <a:t> (cristianesimo anonimo</a:t>
            </a:r>
            <a:r>
              <a:rPr lang="it-IT" sz="2400" b="1" dirty="0" smtClean="0">
                <a:solidFill>
                  <a:srgbClr val="33CC33"/>
                </a:solidFill>
                <a:effectLst>
                  <a:outerShdw blurRad="38100" dist="38100" dir="2700000" algn="tl">
                    <a:srgbClr val="000000">
                      <a:alpha val="43137"/>
                    </a:srgbClr>
                  </a:outerShdw>
                </a:effectLst>
              </a:rPr>
              <a:t>): 1960 (dia. 20)</a:t>
            </a:r>
            <a:endParaRPr lang="it-IT" sz="2400" b="1" dirty="0">
              <a:solidFill>
                <a:srgbClr val="33CC33"/>
              </a:solidFill>
              <a:effectLst>
                <a:outerShdw blurRad="38100" dist="38100" dir="2700000" algn="tl">
                  <a:srgbClr val="000000">
                    <a:alpha val="43137"/>
                  </a:srgbClr>
                </a:outerShdw>
              </a:effectLst>
            </a:endParaRPr>
          </a:p>
          <a:p>
            <a:pPr rtl="0"/>
            <a:r>
              <a:rPr lang="it-IT" sz="2400" b="1" dirty="0" err="1" smtClean="0">
                <a:solidFill>
                  <a:srgbClr val="FF9900"/>
                </a:solidFill>
                <a:effectLst>
                  <a:outerShdw blurRad="38100" dist="38100" dir="2700000" algn="tl">
                    <a:srgbClr val="000000">
                      <a:alpha val="43137"/>
                    </a:srgbClr>
                  </a:outerShdw>
                </a:effectLst>
              </a:rPr>
              <a:t>Inclusivismo</a:t>
            </a:r>
            <a:r>
              <a:rPr lang="it-IT" sz="2400" b="1" dirty="0" smtClean="0">
                <a:solidFill>
                  <a:srgbClr val="FF9900"/>
                </a:solidFill>
                <a:effectLst>
                  <a:outerShdw blurRad="38100" dist="38100" dir="2700000" algn="tl">
                    <a:srgbClr val="000000">
                      <a:alpha val="43137"/>
                    </a:srgbClr>
                  </a:outerShdw>
                </a:effectLst>
              </a:rPr>
              <a:t> </a:t>
            </a:r>
            <a:r>
              <a:rPr lang="it-IT" sz="2400" b="1" dirty="0">
                <a:solidFill>
                  <a:srgbClr val="FF9900"/>
                </a:solidFill>
                <a:effectLst>
                  <a:outerShdw blurRad="38100" dist="38100" dir="2700000" algn="tl">
                    <a:srgbClr val="000000">
                      <a:alpha val="43137"/>
                    </a:srgbClr>
                  </a:outerShdw>
                </a:effectLst>
              </a:rPr>
              <a:t>cristocentrico </a:t>
            </a:r>
            <a:r>
              <a:rPr lang="it-IT" sz="2400" b="1" dirty="0" smtClean="0">
                <a:solidFill>
                  <a:srgbClr val="FF9900"/>
                </a:solidFill>
                <a:effectLst>
                  <a:outerShdw blurRad="38100" dist="38100" dir="2700000" algn="tl">
                    <a:srgbClr val="000000">
                      <a:alpha val="43137"/>
                    </a:srgbClr>
                  </a:outerShdw>
                </a:effectLst>
              </a:rPr>
              <a:t>pluralista: 1980 (dia. 21-22)</a:t>
            </a:r>
            <a:endParaRPr lang="it-IT" sz="2400" b="1" dirty="0">
              <a:solidFill>
                <a:srgbClr val="FF9900"/>
              </a:solidFill>
              <a:effectLst>
                <a:outerShdw blurRad="38100" dist="38100" dir="2700000" algn="tl">
                  <a:srgbClr val="000000">
                    <a:alpha val="43137"/>
                  </a:srgbClr>
                </a:outerShdw>
              </a:effectLst>
            </a:endParaRPr>
          </a:p>
          <a:p>
            <a:pPr rtl="0"/>
            <a:r>
              <a:rPr lang="it-IT" sz="2400" b="1" dirty="0">
                <a:solidFill>
                  <a:srgbClr val="FF0000"/>
                </a:solidFill>
                <a:effectLst>
                  <a:outerShdw blurRad="38100" dist="38100" dir="2700000" algn="tl">
                    <a:srgbClr val="000000">
                      <a:alpha val="43137"/>
                    </a:srgbClr>
                  </a:outerShdw>
                </a:effectLst>
              </a:rPr>
              <a:t>Pluralismo </a:t>
            </a:r>
            <a:r>
              <a:rPr lang="it-IT" sz="2400" b="1" dirty="0" smtClean="0">
                <a:solidFill>
                  <a:srgbClr val="FF0000"/>
                </a:solidFill>
                <a:effectLst>
                  <a:outerShdw blurRad="38100" dist="38100" dir="2700000" algn="tl">
                    <a:srgbClr val="000000">
                      <a:alpha val="43137"/>
                    </a:srgbClr>
                  </a:outerShdw>
                </a:effectLst>
              </a:rPr>
              <a:t>teocentrico/</a:t>
            </a:r>
            <a:r>
              <a:rPr lang="it-IT" sz="2400" b="1" dirty="0" err="1" smtClean="0">
                <a:solidFill>
                  <a:srgbClr val="FF0000"/>
                </a:solidFill>
                <a:effectLst>
                  <a:outerShdw blurRad="38100" dist="38100" dir="2700000" algn="tl">
                    <a:srgbClr val="000000">
                      <a:alpha val="43137"/>
                    </a:srgbClr>
                  </a:outerShdw>
                </a:effectLst>
              </a:rPr>
              <a:t>regnocentrico</a:t>
            </a:r>
            <a:r>
              <a:rPr lang="it-IT" sz="2400" b="1" dirty="0" smtClean="0">
                <a:solidFill>
                  <a:srgbClr val="FF0000"/>
                </a:solidFill>
                <a:effectLst>
                  <a:outerShdw blurRad="38100" dist="38100" dir="2700000" algn="tl">
                    <a:srgbClr val="000000">
                      <a:alpha val="43137"/>
                    </a:srgbClr>
                  </a:outerShdw>
                </a:effectLst>
              </a:rPr>
              <a:t>: 1990 (dia. 23ss)</a:t>
            </a:r>
            <a:endParaRPr lang="it-IT" sz="2400" b="1" dirty="0">
              <a:solidFill>
                <a:srgbClr val="FF0000"/>
              </a:solidFill>
              <a:effectLst>
                <a:outerShdw blurRad="38100" dist="38100" dir="2700000" algn="tl">
                  <a:srgbClr val="000000">
                    <a:alpha val="43137"/>
                  </a:srgbClr>
                </a:outerShdw>
              </a:effectLst>
            </a:endParaRPr>
          </a:p>
          <a:p>
            <a:pPr rtl="0"/>
            <a:r>
              <a:rPr lang="it-IT" sz="2400" b="1" dirty="0">
                <a:solidFill>
                  <a:srgbClr val="9900CC"/>
                </a:solidFill>
                <a:effectLst>
                  <a:outerShdw blurRad="38100" dist="38100" dir="2700000" algn="tl">
                    <a:srgbClr val="000000">
                      <a:alpha val="43137"/>
                    </a:srgbClr>
                  </a:outerShdw>
                </a:effectLst>
              </a:rPr>
              <a:t>Pluralismo radicale (teologia post-liberale</a:t>
            </a:r>
            <a:r>
              <a:rPr lang="it-IT" sz="2400" b="1" dirty="0" smtClean="0">
                <a:solidFill>
                  <a:srgbClr val="9900CC"/>
                </a:solidFill>
                <a:effectLst>
                  <a:outerShdw blurRad="38100" dist="38100" dir="2700000" algn="tl">
                    <a:srgbClr val="000000">
                      <a:alpha val="43137"/>
                    </a:srgbClr>
                  </a:outerShdw>
                </a:effectLst>
              </a:rPr>
              <a:t>): 2000- 2010 (dia. 26ss)</a:t>
            </a:r>
            <a:endParaRPr lang="it-IT" sz="2300" b="1" dirty="0"/>
          </a:p>
        </p:txBody>
      </p:sp>
      <p:sp>
        <p:nvSpPr>
          <p:cNvPr id="5" name="Segnaposto piè di pagina 9">
            <a:extLst>
              <a:ext uri="{FF2B5EF4-FFF2-40B4-BE49-F238E27FC236}">
                <a16:creationId xmlns="" xmlns:a16="http://schemas.microsoft.com/office/drawing/2014/main" id="{5CA401CC-225E-16B5-0D29-8B651F705A3B}"/>
              </a:ext>
            </a:extLst>
          </p:cNvPr>
          <p:cNvSpPr>
            <a:spLocks noGrp="1"/>
          </p:cNvSpPr>
          <p:nvPr>
            <p:ph type="ftr" sz="quarter" idx="11"/>
          </p:nvPr>
        </p:nvSpPr>
        <p:spPr>
          <a:xfrm>
            <a:off x="7964424" y="621792"/>
            <a:ext cx="4114800" cy="365125"/>
          </a:xfrm>
        </p:spPr>
        <p:txBody>
          <a:bodyPr rtlCol="0" anchor="ctr">
            <a:normAutofit/>
          </a:bodyPr>
          <a:lstStyle/>
          <a:p>
            <a:pPr rtl="0">
              <a:spcAft>
                <a:spcPts val="600"/>
              </a:spcAft>
            </a:pPr>
            <a:r>
              <a:rPr lang="it-IT" dirty="0"/>
              <a:t>Teologia delle religioni</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defTabSz="914400" rtl="0" eaLnBrk="1" fontAlgn="auto" latinLnBrk="0" hangingPunct="1">
              <a:spcBef>
                <a:spcPts val="0"/>
              </a:spcBef>
              <a:spcAft>
                <a:spcPts val="600"/>
              </a:spcAft>
              <a:buClrTx/>
              <a:buSzTx/>
              <a:buFontTx/>
              <a:buNone/>
              <a:tabLst/>
              <a:defRPr/>
            </a:pPr>
            <a:fld id="{D8DA9DAA-006C-4F4B-980E-E3DF019B24E2}" type="slidenum">
              <a:rPr kumimoji="0" lang="it-IT" b="1" i="0" u="none" strike="noStrike" kern="1200" cap="all" spc="10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16</a:t>
            </a:fld>
            <a:endParaRPr kumimoji="0" lang="it-IT" b="1" i="0" u="none" strike="noStrike" kern="1200" cap="all" spc="100" normalizeH="0" baseline="0" noProof="0">
              <a:ln>
                <a:noFill/>
              </a:ln>
              <a:effectLst/>
              <a:uLnTx/>
              <a:uFillTx/>
            </a:endParaRPr>
          </a:p>
        </p:txBody>
      </p:sp>
      <p:pic>
        <p:nvPicPr>
          <p:cNvPr id="5122" name="Picture 2">
            <a:extLst>
              <a:ext uri="{FF2B5EF4-FFF2-40B4-BE49-F238E27FC236}">
                <a16:creationId xmlns="" xmlns:a16="http://schemas.microsoft.com/office/drawing/2014/main" id="{9C599DFA-EBDB-3C93-888A-932573D151F7}"/>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7187" t="4380" r="17154" b="9068"/>
          <a:stretch/>
        </p:blipFill>
        <p:spPr bwMode="auto">
          <a:xfrm>
            <a:off x="8438004" y="1383018"/>
            <a:ext cx="3753996" cy="371149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6"/>
          <p:cNvSpPr txBox="1"/>
          <p:nvPr/>
        </p:nvSpPr>
        <p:spPr>
          <a:xfrm>
            <a:off x="285007" y="736270"/>
            <a:ext cx="7469580" cy="2062103"/>
          </a:xfrm>
          <a:prstGeom prst="rect">
            <a:avLst/>
          </a:prstGeom>
          <a:solidFill>
            <a:srgbClr val="FFFF00"/>
          </a:solidFill>
        </p:spPr>
        <p:txBody>
          <a:bodyPr wrap="square" rtlCol="0">
            <a:spAutoFit/>
          </a:bodyPr>
          <a:lstStyle/>
          <a:p>
            <a:r>
              <a:rPr lang="it-IT" sz="3200" dirty="0" smtClean="0"/>
              <a:t>Modelli di teologia delle religioni</a:t>
            </a:r>
            <a:r>
              <a:rPr lang="it-IT" sz="2400" dirty="0" smtClean="0"/>
              <a:t/>
            </a:r>
            <a:br>
              <a:rPr lang="it-IT" sz="2400" dirty="0" smtClean="0"/>
            </a:br>
            <a:r>
              <a:rPr lang="it-IT" sz="2400" dirty="0" smtClean="0"/>
              <a:t>Dalle date si nota come sia avvenuta una progressione nella comprensione del cambiamento in atto rivolto ad ogni esperienza religiosa, che porta sempre all’azione di Dio che opera in ogni uomo.</a:t>
            </a:r>
            <a:endParaRPr lang="it-IT" sz="2400" dirty="0"/>
          </a:p>
        </p:txBody>
      </p:sp>
    </p:spTree>
    <p:extLst>
      <p:ext uri="{BB962C8B-B14F-4D97-AF65-F5344CB8AC3E}">
        <p14:creationId xmlns="" xmlns:p14="http://schemas.microsoft.com/office/powerpoint/2010/main" val="1447582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pPr rtl="0"/>
            <a:fld id="{D8DA9DAA-006C-4F4B-980E-E3DF019B24E2}" type="slidenum">
              <a:rPr lang="it-IT" noProof="0" smtClean="0"/>
              <a:pPr rtl="0"/>
              <a:t>17</a:t>
            </a:fld>
            <a:endParaRPr lang="it-IT" noProof="0"/>
          </a:p>
        </p:txBody>
      </p:sp>
      <p:sp>
        <p:nvSpPr>
          <p:cNvPr id="8" name="CasellaDiTesto 7"/>
          <p:cNvSpPr txBox="1"/>
          <p:nvPr/>
        </p:nvSpPr>
        <p:spPr>
          <a:xfrm>
            <a:off x="688769" y="284850"/>
            <a:ext cx="11079678" cy="4278094"/>
          </a:xfrm>
          <a:prstGeom prst="rect">
            <a:avLst/>
          </a:prstGeom>
          <a:noFill/>
        </p:spPr>
        <p:txBody>
          <a:bodyPr wrap="square" rtlCol="0">
            <a:spAutoFit/>
          </a:bodyPr>
          <a:lstStyle/>
          <a:p>
            <a:r>
              <a:rPr lang="it-IT" sz="2800" dirty="0" smtClean="0"/>
              <a:t>Risulta evidente e con fondamento il pensiero espresso dal card. Martini nel 2012 prima di morire, con queste le sue parole: </a:t>
            </a:r>
          </a:p>
          <a:p>
            <a:pPr algn="ctr">
              <a:spcAft>
                <a:spcPts val="1200"/>
              </a:spcAft>
            </a:pPr>
            <a:r>
              <a:rPr lang="it-IT" sz="2800" dirty="0" smtClean="0"/>
              <a:t>“La Chiesa è indietro 2-300 anni”</a:t>
            </a:r>
          </a:p>
          <a:p>
            <a:pPr>
              <a:spcAft>
                <a:spcPts val="1200"/>
              </a:spcAft>
            </a:pPr>
            <a:r>
              <a:rPr lang="it-IT" sz="2800" dirty="0" smtClean="0"/>
              <a:t>E riconosciuto nel 2021 nell’intervento al Consiglio dei Prefetti da p. </a:t>
            </a:r>
            <a:r>
              <a:rPr lang="it-IT" sz="2800" dirty="0" err="1" smtClean="0"/>
              <a:t>Rupnik</a:t>
            </a:r>
            <a:r>
              <a:rPr lang="it-IT" sz="2800" dirty="0" smtClean="0"/>
              <a:t> portando a 500 anni, vedi le curve positive e negative delle epoche culturali successe nei secoli, nella prossima </a:t>
            </a:r>
            <a:r>
              <a:rPr lang="it-IT" sz="2800" dirty="0" err="1" smtClean="0"/>
              <a:t>diapo</a:t>
            </a:r>
            <a:r>
              <a:rPr lang="it-IT" sz="2800" dirty="0" smtClean="0"/>
              <a:t>.</a:t>
            </a:r>
          </a:p>
          <a:p>
            <a:r>
              <a:rPr lang="it-IT" sz="2800" dirty="0" smtClean="0"/>
              <a:t>Ma già nel 1969 Joseph </a:t>
            </a:r>
            <a:r>
              <a:rPr lang="it-IT" sz="2800" dirty="0" err="1" smtClean="0"/>
              <a:t>Ratzingher</a:t>
            </a:r>
            <a:r>
              <a:rPr lang="it-IT" sz="2800" dirty="0" smtClean="0"/>
              <a:t> “profeta” aveva previsto con lucidità nel suo libro “</a:t>
            </a:r>
            <a:r>
              <a:rPr lang="it-IT" sz="2800" b="1" dirty="0" smtClean="0"/>
              <a:t>FEDE E FUTURO</a:t>
            </a:r>
            <a:r>
              <a:rPr lang="it-IT" sz="2800" dirty="0" smtClean="0"/>
              <a:t>” quello che sta avvenendo nella Chiesa. (vedi </a:t>
            </a:r>
            <a:r>
              <a:rPr lang="it-IT" sz="2800" dirty="0" err="1" smtClean="0"/>
              <a:t>diapo</a:t>
            </a:r>
            <a:r>
              <a:rPr lang="it-IT" sz="2800" dirty="0" smtClean="0"/>
              <a:t>)</a:t>
            </a:r>
            <a:endParaRPr lang="it-IT" sz="2800" dirty="0"/>
          </a:p>
        </p:txBody>
      </p:sp>
      <p:sp>
        <p:nvSpPr>
          <p:cNvPr id="5" name="CasellaDiTesto 4"/>
          <p:cNvSpPr txBox="1"/>
          <p:nvPr/>
        </p:nvSpPr>
        <p:spPr>
          <a:xfrm>
            <a:off x="736270" y="4702628"/>
            <a:ext cx="10497786" cy="1477328"/>
          </a:xfrm>
          <a:prstGeom prst="rect">
            <a:avLst/>
          </a:prstGeom>
          <a:noFill/>
        </p:spPr>
        <p:txBody>
          <a:bodyPr wrap="square" rtlCol="0">
            <a:spAutoFit/>
          </a:bodyPr>
          <a:lstStyle/>
          <a:p>
            <a:r>
              <a:rPr lang="it-IT" sz="2400" dirty="0" smtClean="0"/>
              <a:t>A buona ragione possiamo ora riscontrare che come Chiesa guidata dallo Spirito, stiamo cercando di superare i 500 anni di Criticità, per arrivare finalmente ad un tempo Positivo per l’intera Umanità.</a:t>
            </a:r>
          </a:p>
          <a:p>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pPr rtl="0"/>
            <a:r>
              <a:rPr lang="it-IT" noProof="0" smtClean="0"/>
              <a:t>03/09/20XX</a:t>
            </a:r>
            <a:endParaRPr lang="it-IT" noProof="0"/>
          </a:p>
        </p:txBody>
      </p:sp>
      <p:sp>
        <p:nvSpPr>
          <p:cNvPr id="6" name="Segnaposto piè di pagina 5"/>
          <p:cNvSpPr>
            <a:spLocks noGrp="1"/>
          </p:cNvSpPr>
          <p:nvPr>
            <p:ph type="ftr" sz="quarter" idx="11"/>
          </p:nvPr>
        </p:nvSpPr>
        <p:spPr/>
        <p:txBody>
          <a:bodyPr/>
          <a:lstStyle/>
          <a:p>
            <a:pPr rtl="0"/>
            <a:r>
              <a:rPr lang="it-IT" noProof="0" smtClean="0"/>
              <a:t>Titolo della presentazione</a:t>
            </a:r>
            <a:endParaRPr lang="it-IT" noProof="0"/>
          </a:p>
        </p:txBody>
      </p:sp>
      <p:sp>
        <p:nvSpPr>
          <p:cNvPr id="7" name="Segnaposto numero diapositiva 6"/>
          <p:cNvSpPr>
            <a:spLocks noGrp="1"/>
          </p:cNvSpPr>
          <p:nvPr>
            <p:ph type="sldNum" sz="quarter" idx="12"/>
          </p:nvPr>
        </p:nvSpPr>
        <p:spPr/>
        <p:txBody>
          <a:bodyPr/>
          <a:lstStyle/>
          <a:p>
            <a:pPr rtl="0"/>
            <a:fld id="{D8DA9DAA-006C-4F4B-980E-E3DF019B24E2}" type="slidenum">
              <a:rPr lang="it-IT" noProof="0" smtClean="0"/>
              <a:pPr rtl="0"/>
              <a:t>18</a:t>
            </a:fld>
            <a:endParaRPr lang="it-IT" noProof="0"/>
          </a:p>
        </p:txBody>
      </p:sp>
      <p:pic>
        <p:nvPicPr>
          <p:cNvPr id="8" name="Immagine 7" descr="curva del tempo.jpg"/>
          <p:cNvPicPr>
            <a:picLocks noChangeAspect="1"/>
          </p:cNvPicPr>
          <p:nvPr/>
        </p:nvPicPr>
        <p:blipFill>
          <a:blip r:embed="rId2" cstate="print"/>
          <a:stretch>
            <a:fillRect/>
          </a:stretch>
        </p:blipFill>
        <p:spPr>
          <a:xfrm>
            <a:off x="321396" y="458408"/>
            <a:ext cx="11212235" cy="612527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pPr rtl="0"/>
            <a:fld id="{D8DA9DAA-006C-4F4B-980E-E3DF019B24E2}" type="slidenum">
              <a:rPr lang="it-IT" noProof="0" smtClean="0"/>
              <a:pPr rtl="0"/>
              <a:t>19</a:t>
            </a:fld>
            <a:endParaRPr lang="it-IT" noProof="0"/>
          </a:p>
        </p:txBody>
      </p:sp>
      <p:pic>
        <p:nvPicPr>
          <p:cNvPr id="8" name="Immagine 7" descr="Fede e Futuro.jpg"/>
          <p:cNvPicPr/>
          <p:nvPr/>
        </p:nvPicPr>
        <p:blipFill>
          <a:blip r:embed="rId2" cstate="print"/>
          <a:stretch>
            <a:fillRect/>
          </a:stretch>
        </p:blipFill>
        <p:spPr>
          <a:xfrm rot="16200000">
            <a:off x="2857500" y="-585787"/>
            <a:ext cx="6477000" cy="80295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pPr rtl="0"/>
            <a:fld id="{D8DA9DAA-006C-4F4B-980E-E3DF019B24E2}" type="slidenum">
              <a:rPr lang="it-IT" noProof="0" smtClean="0"/>
              <a:pPr rtl="0"/>
              <a:t>2</a:t>
            </a:fld>
            <a:endParaRPr lang="it-IT" noProof="0"/>
          </a:p>
        </p:txBody>
      </p:sp>
      <p:sp>
        <p:nvSpPr>
          <p:cNvPr id="8" name="Titolo 1">
            <a:extLst>
              <a:ext uri="{FF2B5EF4-FFF2-40B4-BE49-F238E27FC236}">
                <a16:creationId xmlns="" xmlns:a16="http://schemas.microsoft.com/office/drawing/2014/main" id="{18C3B467-088C-4F3D-A9A7-105C4E1E20CD}"/>
              </a:ext>
            </a:extLst>
          </p:cNvPr>
          <p:cNvSpPr txBox="1">
            <a:spLocks/>
          </p:cNvSpPr>
          <p:nvPr/>
        </p:nvSpPr>
        <p:spPr>
          <a:xfrm>
            <a:off x="6188172" y="2749720"/>
            <a:ext cx="4775075" cy="14739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 sz="4400" b="0" i="0" u="none" strike="noStrike" kern="1200" cap="none" spc="0" normalizeH="0" baseline="0" noProof="0" dirty="0" smtClean="0">
                <a:ln>
                  <a:noFill/>
                </a:ln>
                <a:solidFill>
                  <a:schemeClr val="tx1"/>
                </a:solidFill>
                <a:effectLst/>
                <a:uLnTx/>
                <a:uFillTx/>
                <a:latin typeface="+mj-lt"/>
                <a:ea typeface="+mn-ea"/>
                <a:cs typeface="+mn-cs"/>
              </a:rPr>
              <a:t>PLURALISMO</a:t>
            </a:r>
            <a:br>
              <a:rPr kumimoji="0" lang="it" sz="4400" b="0" i="0" u="none" strike="noStrike" kern="1200" cap="none" spc="0" normalizeH="0" baseline="0" noProof="0" dirty="0" smtClean="0">
                <a:ln>
                  <a:noFill/>
                </a:ln>
                <a:solidFill>
                  <a:schemeClr val="tx1"/>
                </a:solidFill>
                <a:effectLst/>
                <a:uLnTx/>
                <a:uFillTx/>
                <a:latin typeface="+mj-lt"/>
                <a:ea typeface="+mn-ea"/>
                <a:cs typeface="+mn-cs"/>
              </a:rPr>
            </a:br>
            <a:r>
              <a:rPr kumimoji="0" lang="it" sz="4400" b="0" i="0" u="none" strike="noStrike" kern="1200" cap="none" spc="0" normalizeH="0" baseline="0" noProof="0" dirty="0" smtClean="0">
                <a:ln>
                  <a:noFill/>
                </a:ln>
                <a:solidFill>
                  <a:schemeClr val="tx1"/>
                </a:solidFill>
                <a:effectLst/>
                <a:uLnTx/>
                <a:uFillTx/>
                <a:latin typeface="+mj-lt"/>
                <a:ea typeface="+mn-ea"/>
                <a:cs typeface="+mn-cs"/>
              </a:rPr>
              <a:t>RELIGIOSO</a:t>
            </a:r>
            <a:endParaRPr kumimoji="0" lang="it" sz="4400" b="0" i="0" u="none" strike="noStrike" kern="1200" cap="none" spc="0" normalizeH="0" baseline="0" noProof="0" dirty="0">
              <a:ln>
                <a:noFill/>
              </a:ln>
              <a:solidFill>
                <a:schemeClr val="tx1"/>
              </a:solidFill>
              <a:effectLst/>
              <a:uLnTx/>
              <a:uFillTx/>
              <a:latin typeface="+mj-lt"/>
              <a:ea typeface="+mn-ea"/>
              <a:cs typeface="+mn-cs"/>
            </a:endParaRPr>
          </a:p>
        </p:txBody>
      </p:sp>
      <p:sp>
        <p:nvSpPr>
          <p:cNvPr id="9" name="Rettangolo 8"/>
          <p:cNvSpPr/>
          <p:nvPr/>
        </p:nvSpPr>
        <p:spPr>
          <a:xfrm>
            <a:off x="4841173" y="4346032"/>
            <a:ext cx="6226629" cy="1631216"/>
          </a:xfrm>
          <a:prstGeom prst="rect">
            <a:avLst/>
          </a:prstGeom>
        </p:spPr>
        <p:txBody>
          <a:bodyPr wrap="square">
            <a:spAutoFit/>
          </a:bodyPr>
          <a:lstStyle/>
          <a:p>
            <a:pPr algn="ctr">
              <a:spcAft>
                <a:spcPts val="600"/>
              </a:spcAft>
            </a:pPr>
            <a:r>
              <a:rPr lang="it" dirty="0" smtClean="0"/>
              <a:t>come una progressione nella comprensione dell’Opera di Salvezza di Dio avvenuta nell’ultimo secolo e lo si capisce dalle date ripotate.</a:t>
            </a:r>
          </a:p>
          <a:p>
            <a:pPr algn="ctr">
              <a:spcAft>
                <a:spcPts val="600"/>
              </a:spcAft>
            </a:pPr>
            <a:r>
              <a:rPr lang="it" dirty="0" smtClean="0"/>
              <a:t>(modifiche di Tiziano Manzoli nelle diapo con sfondo giallo)</a:t>
            </a:r>
          </a:p>
          <a:p>
            <a:pPr algn="ctr">
              <a:spcAft>
                <a:spcPts val="600"/>
              </a:spcAft>
            </a:pPr>
            <a:endParaRPr lang="it"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magine che contiene mappa&#10;&#10;Descrizione generata automaticamente">
            <a:extLst>
              <a:ext uri="{FF2B5EF4-FFF2-40B4-BE49-F238E27FC236}">
                <a16:creationId xmlns="" xmlns:a16="http://schemas.microsoft.com/office/drawing/2014/main" id="{126F06AD-1ECB-C85B-49A1-592DB1CABDF7}"/>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9532" r="3718" b="-1"/>
          <a:stretch/>
        </p:blipFill>
        <p:spPr bwMode="auto">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a:solidFill>
            <a:srgbClr val="FFFFFF"/>
          </a:solidFill>
        </p:spPr>
      </p:pic>
      <p:sp>
        <p:nvSpPr>
          <p:cNvPr id="3" name="Titolo 2">
            <a:extLst>
              <a:ext uri="{FF2B5EF4-FFF2-40B4-BE49-F238E27FC236}">
                <a16:creationId xmlns="" xmlns:a16="http://schemas.microsoft.com/office/drawing/2014/main" id="{0115FF41-AFA4-4D25-AB42-AB034F4B4FEC}"/>
              </a:ext>
            </a:extLst>
          </p:cNvPr>
          <p:cNvSpPr>
            <a:spLocks noGrp="1"/>
          </p:cNvSpPr>
          <p:nvPr>
            <p:ph type="title"/>
          </p:nvPr>
        </p:nvSpPr>
        <p:spPr>
          <a:xfrm>
            <a:off x="2033016" y="868468"/>
            <a:ext cx="4501896" cy="930350"/>
          </a:xfrm>
        </p:spPr>
        <p:txBody>
          <a:bodyPr rtlCol="0" anchor="b">
            <a:normAutofit/>
          </a:bodyPr>
          <a:lstStyle/>
          <a:p>
            <a:pPr rtl="0"/>
            <a:r>
              <a:rPr lang="it-IT" dirty="0"/>
              <a:t>Esclusivismo</a:t>
            </a:r>
          </a:p>
        </p:txBody>
      </p:sp>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426721" y="1819220"/>
            <a:ext cx="6949440" cy="3736911"/>
          </a:xfrm>
        </p:spPr>
        <p:txBody>
          <a:bodyPr rtlCol="0">
            <a:noAutofit/>
          </a:bodyPr>
          <a:lstStyle/>
          <a:p>
            <a:pPr rtl="0"/>
            <a:r>
              <a:rPr lang="it-IT" sz="2300" i="1" dirty="0"/>
              <a:t>Extra </a:t>
            </a:r>
            <a:r>
              <a:rPr lang="it-IT" sz="2300" i="1" dirty="0" err="1"/>
              <a:t>ecclesiam</a:t>
            </a:r>
            <a:r>
              <a:rPr lang="it-IT" sz="2300" i="1" dirty="0"/>
              <a:t> nulla </a:t>
            </a:r>
            <a:r>
              <a:rPr lang="it-IT" sz="2300" i="1" dirty="0" err="1"/>
              <a:t>salus</a:t>
            </a:r>
            <a:endParaRPr lang="it-IT" sz="2300" i="1" dirty="0"/>
          </a:p>
          <a:p>
            <a:pPr rtl="0"/>
            <a:r>
              <a:rPr lang="it-IT" sz="2300" dirty="0"/>
              <a:t>“La chiesa crede fermamente, confessa e annuncia che nessuno di quelli che sono fuori della chiesa cattolica, non solo i pagani, ma anche gli ebrei e gli eretici e gli scismatici, potranno raggiungere la vita eterna, ma andranno nel fuoco eterno”</a:t>
            </a:r>
          </a:p>
          <a:p>
            <a:pPr rtl="0"/>
            <a:r>
              <a:rPr lang="it-IT" sz="2300" dirty="0" smtClean="0"/>
              <a:t>(</a:t>
            </a:r>
            <a:r>
              <a:rPr lang="it-IT" sz="2300" dirty="0"/>
              <a:t>Concilio di Firenze [</a:t>
            </a:r>
            <a:r>
              <a:rPr lang="it-IT" sz="2300" dirty="0">
                <a:solidFill>
                  <a:srgbClr val="FF0000"/>
                </a:solidFill>
                <a:effectLst>
                  <a:outerShdw blurRad="50800" dist="50800" dir="5400000" algn="ctr" rotWithShape="0">
                    <a:srgbClr val="FFFF00"/>
                  </a:outerShdw>
                </a:effectLst>
              </a:rPr>
              <a:t>1442</a:t>
            </a:r>
            <a:r>
              <a:rPr lang="it-IT" sz="2300" dirty="0"/>
              <a:t>], Decreto per i copti</a:t>
            </a:r>
            <a:r>
              <a:rPr lang="it-IT" sz="2300" dirty="0" smtClean="0"/>
              <a:t>)</a:t>
            </a:r>
          </a:p>
          <a:p>
            <a:pPr rtl="0"/>
            <a:r>
              <a:rPr lang="it-IT" sz="1800" dirty="0" smtClean="0"/>
              <a:t>È stato un grave errore della Chiesa causato da una cattiva traduzione degli antichi testi dal greco di san Girolamo nel 380: soltanto i cattolici si salvano, tutti gli altri vanno all’inferno!</a:t>
            </a:r>
          </a:p>
          <a:p>
            <a:pPr rtl="0"/>
            <a:endParaRPr lang="it-IT" sz="2300" dirty="0"/>
          </a:p>
        </p:txBody>
      </p:sp>
      <p:sp>
        <p:nvSpPr>
          <p:cNvPr id="5" name="Segnaposto piè di pagina 9">
            <a:extLst>
              <a:ext uri="{FF2B5EF4-FFF2-40B4-BE49-F238E27FC236}">
                <a16:creationId xmlns="" xmlns:a16="http://schemas.microsoft.com/office/drawing/2014/main" id="{5CA401CC-225E-16B5-0D29-8B651F705A3B}"/>
              </a:ext>
            </a:extLst>
          </p:cNvPr>
          <p:cNvSpPr>
            <a:spLocks noGrp="1"/>
          </p:cNvSpPr>
          <p:nvPr>
            <p:ph type="ftr" sz="quarter" idx="11"/>
          </p:nvPr>
        </p:nvSpPr>
        <p:spPr>
          <a:xfrm>
            <a:off x="7964424" y="621792"/>
            <a:ext cx="4114800" cy="365125"/>
          </a:xfrm>
        </p:spPr>
        <p:txBody>
          <a:bodyPr rtlCol="0" anchor="ctr">
            <a:normAutofit/>
          </a:bodyPr>
          <a:lstStyle/>
          <a:p>
            <a:pPr rtl="0">
              <a:spcAft>
                <a:spcPts val="600"/>
              </a:spcAft>
            </a:pPr>
            <a:r>
              <a:rPr lang="it-IT" dirty="0"/>
              <a:t>Teologia delle religioni</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defTabSz="914400" rtl="0" eaLnBrk="1" fontAlgn="auto" latinLnBrk="0" hangingPunct="1">
              <a:spcBef>
                <a:spcPts val="0"/>
              </a:spcBef>
              <a:spcAft>
                <a:spcPts val="600"/>
              </a:spcAft>
              <a:buClrTx/>
              <a:buSzTx/>
              <a:buFontTx/>
              <a:buNone/>
              <a:tabLst/>
              <a:defRPr/>
            </a:pPr>
            <a:fld id="{D8DA9DAA-006C-4F4B-980E-E3DF019B24E2}" type="slidenum">
              <a:rPr kumimoji="0" lang="it-IT" b="1" i="0" u="none" strike="noStrike" kern="1200" cap="all" spc="10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20</a:t>
            </a:fld>
            <a:endParaRPr kumimoji="0" lang="it-IT" b="1" i="0" u="none" strike="noStrike" kern="1200" cap="all" spc="100" normalizeH="0" baseline="0" noProof="0">
              <a:ln>
                <a:noFill/>
              </a:ln>
              <a:effectLst/>
              <a:uLnTx/>
              <a:uFillTx/>
            </a:endParaRPr>
          </a:p>
        </p:txBody>
      </p:sp>
    </p:spTree>
    <p:extLst>
      <p:ext uri="{BB962C8B-B14F-4D97-AF65-F5344CB8AC3E}">
        <p14:creationId xmlns="" xmlns:p14="http://schemas.microsoft.com/office/powerpoint/2010/main" val="2383299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arl Barth - RSI Radiotelevisione svizzera">
            <a:extLst>
              <a:ext uri="{FF2B5EF4-FFF2-40B4-BE49-F238E27FC236}">
                <a16:creationId xmlns="" xmlns:a16="http://schemas.microsoft.com/office/drawing/2014/main" id="{8BA7386F-FC9B-55B7-5970-80070D825585}"/>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625" r="41375"/>
          <a:stretch/>
        </p:blipFill>
        <p:spPr bwMode="auto">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a:solidFill>
            <a:srgbClr val="FFFFFF"/>
          </a:solidFill>
        </p:spPr>
      </p:pic>
      <p:sp>
        <p:nvSpPr>
          <p:cNvPr id="3" name="Titolo 2">
            <a:extLst>
              <a:ext uri="{FF2B5EF4-FFF2-40B4-BE49-F238E27FC236}">
                <a16:creationId xmlns="" xmlns:a16="http://schemas.microsoft.com/office/drawing/2014/main" id="{0115FF41-AFA4-4D25-AB42-AB034F4B4FEC}"/>
              </a:ext>
            </a:extLst>
          </p:cNvPr>
          <p:cNvSpPr>
            <a:spLocks noGrp="1"/>
          </p:cNvSpPr>
          <p:nvPr>
            <p:ph type="title"/>
          </p:nvPr>
        </p:nvSpPr>
        <p:spPr>
          <a:xfrm>
            <a:off x="838200" y="874950"/>
            <a:ext cx="6190488" cy="1131132"/>
          </a:xfrm>
        </p:spPr>
        <p:txBody>
          <a:bodyPr rtlCol="0" anchor="b">
            <a:normAutofit/>
          </a:bodyPr>
          <a:lstStyle/>
          <a:p>
            <a:pPr rtl="0"/>
            <a:r>
              <a:rPr lang="it-IT" dirty="0"/>
              <a:t>Esclusivismo</a:t>
            </a:r>
          </a:p>
        </p:txBody>
      </p:sp>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838200" y="2271944"/>
            <a:ext cx="6504992" cy="4266968"/>
          </a:xfrm>
        </p:spPr>
        <p:txBody>
          <a:bodyPr rtlCol="0">
            <a:noAutofit/>
          </a:bodyPr>
          <a:lstStyle/>
          <a:p>
            <a:pPr rtl="0">
              <a:lnSpc>
                <a:spcPct val="100000"/>
              </a:lnSpc>
            </a:pPr>
            <a:r>
              <a:rPr lang="it-IT" sz="2200" dirty="0"/>
              <a:t>La religione – qualsiasi religione – è solo idolatria: uno sforzo umano di manipolare e dominare Dio. Verità e salvezza si danno solo attraverso la fede nella rivelazione ebraico-cristiana.</a:t>
            </a:r>
          </a:p>
          <a:p>
            <a:pPr rtl="0">
              <a:lnSpc>
                <a:spcPct val="100000"/>
              </a:lnSpc>
            </a:pPr>
            <a:r>
              <a:rPr lang="it-IT" sz="2200" dirty="0"/>
              <a:t>«La religione è incredulità. […]. È la tentata sostituzione dell’opera divina con un manufatto umano. La realtà divina che ci è offerta e manifestata nella rivelazione è rimpiazzata da un concetto di Dio sviluppato arbitrariamente e deliberatamente dall’uomo»</a:t>
            </a:r>
          </a:p>
          <a:p>
            <a:pPr algn="r" rtl="0">
              <a:lnSpc>
                <a:spcPct val="100000"/>
              </a:lnSpc>
            </a:pPr>
            <a:r>
              <a:rPr lang="it-IT" sz="2200" dirty="0"/>
              <a:t>Karl </a:t>
            </a:r>
            <a:r>
              <a:rPr lang="it-IT" sz="2200" dirty="0" err="1" smtClean="0"/>
              <a:t>Barth</a:t>
            </a:r>
            <a:r>
              <a:rPr lang="it-IT" sz="2200" dirty="0" smtClean="0"/>
              <a:t> </a:t>
            </a:r>
            <a:r>
              <a:rPr lang="it-IT" sz="2200" dirty="0" smtClean="0">
                <a:solidFill>
                  <a:srgbClr val="FF0000"/>
                </a:solidFill>
              </a:rPr>
              <a:t>1930</a:t>
            </a:r>
            <a:endParaRPr lang="it-IT" sz="2200" dirty="0">
              <a:solidFill>
                <a:srgbClr val="FF0000"/>
              </a:solidFill>
            </a:endParaRPr>
          </a:p>
        </p:txBody>
      </p:sp>
      <p:sp>
        <p:nvSpPr>
          <p:cNvPr id="5" name="Segnaposto piè di pagina 9">
            <a:extLst>
              <a:ext uri="{FF2B5EF4-FFF2-40B4-BE49-F238E27FC236}">
                <a16:creationId xmlns="" xmlns:a16="http://schemas.microsoft.com/office/drawing/2014/main" id="{5CA401CC-225E-16B5-0D29-8B651F705A3B}"/>
              </a:ext>
            </a:extLst>
          </p:cNvPr>
          <p:cNvSpPr>
            <a:spLocks noGrp="1"/>
          </p:cNvSpPr>
          <p:nvPr>
            <p:ph type="ftr" sz="quarter" idx="11"/>
          </p:nvPr>
        </p:nvSpPr>
        <p:spPr>
          <a:xfrm>
            <a:off x="7964424" y="621792"/>
            <a:ext cx="4114800" cy="365125"/>
          </a:xfrm>
        </p:spPr>
        <p:txBody>
          <a:bodyPr rtlCol="0" anchor="ctr">
            <a:normAutofit/>
          </a:bodyPr>
          <a:lstStyle/>
          <a:p>
            <a:pPr rtl="0">
              <a:spcAft>
                <a:spcPts val="600"/>
              </a:spcAft>
            </a:pPr>
            <a:r>
              <a:rPr lang="it-IT" dirty="0"/>
              <a:t>Teologia delle religioni</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defTabSz="914400" rtl="0" eaLnBrk="1" fontAlgn="auto" latinLnBrk="0" hangingPunct="1">
              <a:spcBef>
                <a:spcPts val="0"/>
              </a:spcBef>
              <a:spcAft>
                <a:spcPts val="600"/>
              </a:spcAft>
              <a:buClrTx/>
              <a:buSzTx/>
              <a:buFontTx/>
              <a:buNone/>
              <a:tabLst/>
              <a:defRPr/>
            </a:pPr>
            <a:fld id="{D8DA9DAA-006C-4F4B-980E-E3DF019B24E2}" type="slidenum">
              <a:rPr kumimoji="0" lang="it-IT" b="1" i="0" u="none" strike="noStrike" kern="1200" cap="all" spc="10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21</a:t>
            </a:fld>
            <a:endParaRPr kumimoji="0" lang="it-IT" b="1" i="0" u="none" strike="noStrike" kern="1200" cap="all" spc="100" normalizeH="0" baseline="0" noProof="0">
              <a:ln>
                <a:noFill/>
              </a:ln>
              <a:effectLst/>
              <a:uLnTx/>
              <a:uFillTx/>
            </a:endParaRPr>
          </a:p>
        </p:txBody>
      </p:sp>
    </p:spTree>
    <p:extLst>
      <p:ext uri="{BB962C8B-B14F-4D97-AF65-F5344CB8AC3E}">
        <p14:creationId xmlns="" xmlns:p14="http://schemas.microsoft.com/office/powerpoint/2010/main" val="810948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a:extLst>
              <a:ext uri="{FF2B5EF4-FFF2-40B4-BE49-F238E27FC236}">
                <a16:creationId xmlns="" xmlns:a16="http://schemas.microsoft.com/office/drawing/2014/main" id="{1A39ACA3-5C60-0E69-D912-D186FA099C92}"/>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6000" r="16750"/>
          <a:stretch/>
        </p:blipFill>
        <p:spPr bwMode="auto">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a:solidFill>
            <a:srgbClr val="FFFFFF"/>
          </a:solidFill>
        </p:spPr>
      </p:pic>
      <p:sp>
        <p:nvSpPr>
          <p:cNvPr id="3" name="Titolo 2">
            <a:extLst>
              <a:ext uri="{FF2B5EF4-FFF2-40B4-BE49-F238E27FC236}">
                <a16:creationId xmlns="" xmlns:a16="http://schemas.microsoft.com/office/drawing/2014/main" id="{0115FF41-AFA4-4D25-AB42-AB034F4B4FEC}"/>
              </a:ext>
            </a:extLst>
          </p:cNvPr>
          <p:cNvSpPr>
            <a:spLocks noGrp="1"/>
          </p:cNvSpPr>
          <p:nvPr>
            <p:ph type="title"/>
          </p:nvPr>
        </p:nvSpPr>
        <p:spPr>
          <a:xfrm>
            <a:off x="586873" y="886062"/>
            <a:ext cx="6865092" cy="1179576"/>
          </a:xfrm>
        </p:spPr>
        <p:txBody>
          <a:bodyPr rtlCol="0" anchor="b">
            <a:noAutofit/>
          </a:bodyPr>
          <a:lstStyle/>
          <a:p>
            <a:pPr rtl="0"/>
            <a:r>
              <a:rPr lang="it-IT" sz="3500" dirty="0"/>
              <a:t>Tra esclusivismo e </a:t>
            </a:r>
            <a:r>
              <a:rPr lang="it-IT" sz="3500" dirty="0" err="1"/>
              <a:t>inclusivismo</a:t>
            </a:r>
            <a:r>
              <a:rPr lang="it-IT" sz="3500" dirty="0"/>
              <a:t> </a:t>
            </a:r>
            <a:br>
              <a:rPr lang="it-IT" sz="3500" dirty="0"/>
            </a:br>
            <a:r>
              <a:rPr lang="it-IT" sz="1000" dirty="0"/>
              <a:t/>
            </a:r>
            <a:br>
              <a:rPr lang="it-IT" sz="1000" dirty="0"/>
            </a:br>
            <a:r>
              <a:rPr lang="it-IT" sz="3000" b="1" dirty="0"/>
              <a:t>Teoria del compimento</a:t>
            </a:r>
          </a:p>
        </p:txBody>
      </p:sp>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586873" y="2304660"/>
            <a:ext cx="6783355" cy="4266827"/>
          </a:xfrm>
        </p:spPr>
        <p:txBody>
          <a:bodyPr rtlCol="0">
            <a:noAutofit/>
          </a:bodyPr>
          <a:lstStyle/>
          <a:p>
            <a:pPr rtl="0">
              <a:lnSpc>
                <a:spcPct val="100000"/>
              </a:lnSpc>
            </a:pPr>
            <a:r>
              <a:rPr lang="it-IT" sz="2200" dirty="0"/>
              <a:t>Le religioni naturali testimoniano – ed è ciò che c’è in esse di valido – il movimento dell’uomo verso Dio, il cristianesimo è il movimento di Dio verso l’uomo, che in Gesù Cristo giunge a toccarlo, per condurlo a Lui.</a:t>
            </a:r>
          </a:p>
          <a:p>
            <a:pPr rtl="0">
              <a:lnSpc>
                <a:spcPct val="100000"/>
              </a:lnSpc>
            </a:pPr>
            <a:r>
              <a:rPr lang="it-IT" sz="2200" dirty="0"/>
              <a:t>[…] tutte le altre religioni […] partono dall’uomo e sono un tentativo commovente, e talora bellissimo, di elevarsi alla ricerca di Dio, ma soltanto nel cattolicesimo avviene il movimento inverso […] Altrove non c’è la grazia, non c’è Cristo, non c’è il dono di Dio.</a:t>
            </a:r>
          </a:p>
          <a:p>
            <a:pPr algn="r" rtl="0">
              <a:lnSpc>
                <a:spcPct val="100000"/>
              </a:lnSpc>
            </a:pPr>
            <a:r>
              <a:rPr lang="it-IT" sz="2200" dirty="0"/>
              <a:t>Jean </a:t>
            </a:r>
            <a:r>
              <a:rPr lang="it-IT" sz="2200" dirty="0" err="1" smtClean="0"/>
              <a:t>Daniélou</a:t>
            </a:r>
            <a:r>
              <a:rPr lang="it-IT" sz="2200" dirty="0" smtClean="0"/>
              <a:t> </a:t>
            </a:r>
            <a:r>
              <a:rPr lang="it-IT" sz="2200" dirty="0" smtClean="0">
                <a:solidFill>
                  <a:srgbClr val="FF0000"/>
                </a:solidFill>
              </a:rPr>
              <a:t>1950</a:t>
            </a:r>
            <a:endParaRPr lang="it-IT" sz="2200" dirty="0">
              <a:solidFill>
                <a:srgbClr val="FF0000"/>
              </a:solidFill>
            </a:endParaRPr>
          </a:p>
        </p:txBody>
      </p:sp>
      <p:sp>
        <p:nvSpPr>
          <p:cNvPr id="5" name="Segnaposto piè di pagina 9">
            <a:extLst>
              <a:ext uri="{FF2B5EF4-FFF2-40B4-BE49-F238E27FC236}">
                <a16:creationId xmlns="" xmlns:a16="http://schemas.microsoft.com/office/drawing/2014/main" id="{5CA401CC-225E-16B5-0D29-8B651F705A3B}"/>
              </a:ext>
            </a:extLst>
          </p:cNvPr>
          <p:cNvSpPr>
            <a:spLocks noGrp="1"/>
          </p:cNvSpPr>
          <p:nvPr>
            <p:ph type="ftr" sz="quarter" idx="11"/>
          </p:nvPr>
        </p:nvSpPr>
        <p:spPr>
          <a:xfrm>
            <a:off x="7964424" y="621792"/>
            <a:ext cx="4114800" cy="365125"/>
          </a:xfrm>
        </p:spPr>
        <p:txBody>
          <a:bodyPr rtlCol="0" anchor="ctr">
            <a:normAutofit/>
          </a:bodyPr>
          <a:lstStyle/>
          <a:p>
            <a:pPr rtl="0">
              <a:spcAft>
                <a:spcPts val="600"/>
              </a:spcAft>
            </a:pPr>
            <a:r>
              <a:rPr lang="it-IT" dirty="0"/>
              <a:t>Teologia delle religioni</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defTabSz="914400" rtl="0" eaLnBrk="1" fontAlgn="auto" latinLnBrk="0" hangingPunct="1">
              <a:spcBef>
                <a:spcPts val="0"/>
              </a:spcBef>
              <a:spcAft>
                <a:spcPts val="600"/>
              </a:spcAft>
              <a:buClrTx/>
              <a:buSzTx/>
              <a:buFontTx/>
              <a:buNone/>
              <a:tabLst/>
              <a:defRPr/>
            </a:pPr>
            <a:fld id="{D8DA9DAA-006C-4F4B-980E-E3DF019B24E2}" type="slidenum">
              <a:rPr kumimoji="0" lang="it-IT" b="1" i="0" u="none" strike="noStrike" kern="1200" cap="all" spc="10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22</a:t>
            </a:fld>
            <a:endParaRPr kumimoji="0" lang="it-IT" b="1" i="0" u="none" strike="noStrike" kern="1200" cap="all" spc="100" normalizeH="0" baseline="0" noProof="0">
              <a:ln>
                <a:noFill/>
              </a:ln>
              <a:effectLst/>
              <a:uLnTx/>
              <a:uFillTx/>
            </a:endParaRPr>
          </a:p>
        </p:txBody>
      </p:sp>
    </p:spTree>
    <p:extLst>
      <p:ext uri="{BB962C8B-B14F-4D97-AF65-F5344CB8AC3E}">
        <p14:creationId xmlns="" xmlns:p14="http://schemas.microsoft.com/office/powerpoint/2010/main" val="2470033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0115FF41-AFA4-4D25-AB42-AB034F4B4FEC}"/>
              </a:ext>
            </a:extLst>
          </p:cNvPr>
          <p:cNvSpPr>
            <a:spLocks noGrp="1"/>
          </p:cNvSpPr>
          <p:nvPr>
            <p:ph type="title"/>
          </p:nvPr>
        </p:nvSpPr>
        <p:spPr>
          <a:xfrm>
            <a:off x="776679" y="1075732"/>
            <a:ext cx="6865092" cy="1116962"/>
          </a:xfrm>
        </p:spPr>
        <p:txBody>
          <a:bodyPr rtlCol="0" anchor="b">
            <a:noAutofit/>
          </a:bodyPr>
          <a:lstStyle/>
          <a:p>
            <a:pPr rtl="0"/>
            <a:r>
              <a:rPr lang="it-IT" dirty="0" err="1"/>
              <a:t>Inclusivismo</a:t>
            </a:r>
            <a:r>
              <a:rPr lang="it-IT" dirty="0"/>
              <a:t/>
            </a:r>
            <a:br>
              <a:rPr lang="it-IT" dirty="0"/>
            </a:br>
            <a:r>
              <a:rPr lang="it-IT" sz="1000" dirty="0"/>
              <a:t/>
            </a:r>
            <a:br>
              <a:rPr lang="it-IT" sz="1000" dirty="0"/>
            </a:br>
            <a:r>
              <a:rPr lang="it-IT" sz="2800" dirty="0"/>
              <a:t>Cristianesimo anonimo</a:t>
            </a:r>
          </a:p>
        </p:txBody>
      </p:sp>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391886" y="2315973"/>
            <a:ext cx="7098357" cy="4318092"/>
          </a:xfrm>
        </p:spPr>
        <p:txBody>
          <a:bodyPr rtlCol="0">
            <a:noAutofit/>
          </a:bodyPr>
          <a:lstStyle/>
          <a:p>
            <a:pPr rtl="0">
              <a:lnSpc>
                <a:spcPct val="100000"/>
              </a:lnSpc>
            </a:pPr>
            <a:r>
              <a:rPr lang="it-IT" sz="2100" dirty="0"/>
              <a:t>Se l’uomo può mantenere sempre un rapporto positivo e per lui salvifico con Dio, è chiaro che lo ha convogliato proprio entro quella data religione di cui effettivamente disponeva come componente della sua esistenza ambientale. […] Le religioni concrete devono racchiudere in sé delle componenti soprannaturali e animate dalla grazia […] Il cristianesimo non va incontro all’uomo delle religioni extra-cristiane quasi egli fosse solo un puro e semplice non cristiano; lo accosta invece come una creatura che sotto un aspetto o sotto un altro può e deve già virtualmente esser considerato un cristiano anonimo.</a:t>
            </a:r>
          </a:p>
          <a:p>
            <a:pPr algn="r" rtl="0">
              <a:lnSpc>
                <a:spcPct val="100000"/>
              </a:lnSpc>
            </a:pPr>
            <a:r>
              <a:rPr lang="it-IT" sz="2100" dirty="0"/>
              <a:t>Karl </a:t>
            </a:r>
            <a:r>
              <a:rPr lang="it-IT" sz="2100" dirty="0" err="1" smtClean="0"/>
              <a:t>Rahner</a:t>
            </a:r>
            <a:r>
              <a:rPr lang="it-IT" sz="2100" dirty="0" smtClean="0"/>
              <a:t> </a:t>
            </a:r>
            <a:r>
              <a:rPr lang="it-IT" sz="2100" dirty="0" smtClean="0">
                <a:solidFill>
                  <a:srgbClr val="FF0000"/>
                </a:solidFill>
              </a:rPr>
              <a:t>1970</a:t>
            </a:r>
            <a:r>
              <a:rPr lang="it-IT" sz="2100" dirty="0" smtClean="0"/>
              <a:t> </a:t>
            </a:r>
            <a:endParaRPr lang="it-IT" sz="2100" dirty="0"/>
          </a:p>
        </p:txBody>
      </p:sp>
      <p:sp>
        <p:nvSpPr>
          <p:cNvPr id="5" name="Segnaposto piè di pagina 9">
            <a:extLst>
              <a:ext uri="{FF2B5EF4-FFF2-40B4-BE49-F238E27FC236}">
                <a16:creationId xmlns="" xmlns:a16="http://schemas.microsoft.com/office/drawing/2014/main" id="{5CA401CC-225E-16B5-0D29-8B651F705A3B}"/>
              </a:ext>
            </a:extLst>
          </p:cNvPr>
          <p:cNvSpPr>
            <a:spLocks noGrp="1"/>
          </p:cNvSpPr>
          <p:nvPr>
            <p:ph type="ftr" sz="quarter" idx="11"/>
          </p:nvPr>
        </p:nvSpPr>
        <p:spPr>
          <a:xfrm>
            <a:off x="7964424" y="621792"/>
            <a:ext cx="4227576" cy="365125"/>
          </a:xfrm>
        </p:spPr>
        <p:txBody>
          <a:bodyPr rtlCol="0" anchor="ctr">
            <a:normAutofit/>
          </a:bodyPr>
          <a:lstStyle/>
          <a:p>
            <a:pPr rtl="0">
              <a:spcAft>
                <a:spcPts val="600"/>
              </a:spcAft>
            </a:pPr>
            <a:r>
              <a:rPr lang="it-IT" dirty="0"/>
              <a:t>Teologia delle religioni</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defTabSz="914400" rtl="0" eaLnBrk="1" fontAlgn="auto" latinLnBrk="0" hangingPunct="1">
              <a:spcBef>
                <a:spcPts val="0"/>
              </a:spcBef>
              <a:spcAft>
                <a:spcPts val="600"/>
              </a:spcAft>
              <a:buClrTx/>
              <a:buSzTx/>
              <a:buFontTx/>
              <a:buNone/>
              <a:tabLst/>
              <a:defRPr/>
            </a:pPr>
            <a:fld id="{D8DA9DAA-006C-4F4B-980E-E3DF019B24E2}" type="slidenum">
              <a:rPr kumimoji="0" lang="it-IT" b="1" i="0" u="none" strike="noStrike" kern="1200" cap="all" spc="10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23</a:t>
            </a:fld>
            <a:endParaRPr kumimoji="0" lang="it-IT" b="1" i="0" u="none" strike="noStrike" kern="1200" cap="all" spc="100" normalizeH="0" baseline="0" noProof="0">
              <a:ln>
                <a:noFill/>
              </a:ln>
              <a:effectLst/>
              <a:uLnTx/>
              <a:uFillTx/>
            </a:endParaRPr>
          </a:p>
        </p:txBody>
      </p:sp>
      <p:pic>
        <p:nvPicPr>
          <p:cNvPr id="13314" name="Picture 2" descr="KARL RAHNER ERETICO 1 - CONTRO L'APOSTASIA">
            <a:extLst>
              <a:ext uri="{FF2B5EF4-FFF2-40B4-BE49-F238E27FC236}">
                <a16:creationId xmlns="" xmlns:a16="http://schemas.microsoft.com/office/drawing/2014/main" id="{1B1A83E9-7154-01D1-CB82-332F971BDD5A}"/>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41771" y="1290383"/>
            <a:ext cx="4302579" cy="4762500"/>
          </a:xfrm>
          <a:prstGeom prst="flowChartConnector">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27335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oncilio Vaticano II - Nel 60° anniversario dell'inizio un approfondimento  su &quot;L'Eco di Bergamo&quot; - Diocesi di Bergamo">
            <a:extLst>
              <a:ext uri="{FF2B5EF4-FFF2-40B4-BE49-F238E27FC236}">
                <a16:creationId xmlns="" xmlns:a16="http://schemas.microsoft.com/office/drawing/2014/main" id="{71B47177-5436-1CD7-AE42-65AFB9918FC4}"/>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8528" r="22972" b="1"/>
          <a:stretch/>
        </p:blipFill>
        <p:spPr bwMode="auto">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a:solidFill>
            <a:srgbClr val="FFFFFF"/>
          </a:solidFill>
        </p:spPr>
      </p:pic>
      <p:sp>
        <p:nvSpPr>
          <p:cNvPr id="3" name="Titolo 2">
            <a:extLst>
              <a:ext uri="{FF2B5EF4-FFF2-40B4-BE49-F238E27FC236}">
                <a16:creationId xmlns="" xmlns:a16="http://schemas.microsoft.com/office/drawing/2014/main" id="{0115FF41-AFA4-4D25-AB42-AB034F4B4FEC}"/>
              </a:ext>
            </a:extLst>
          </p:cNvPr>
          <p:cNvSpPr>
            <a:spLocks noGrp="1"/>
          </p:cNvSpPr>
          <p:nvPr>
            <p:ph type="title"/>
          </p:nvPr>
        </p:nvSpPr>
        <p:spPr>
          <a:xfrm>
            <a:off x="559837" y="986917"/>
            <a:ext cx="6190488" cy="1179576"/>
          </a:xfrm>
        </p:spPr>
        <p:txBody>
          <a:bodyPr rtlCol="0" anchor="b">
            <a:normAutofit fontScale="90000"/>
          </a:bodyPr>
          <a:lstStyle/>
          <a:p>
            <a:pPr rtl="0"/>
            <a:r>
              <a:rPr lang="it-IT" sz="5200" dirty="0" err="1" smtClean="0"/>
              <a:t>Inclusivismo</a:t>
            </a:r>
            <a:r>
              <a:rPr lang="it-IT" sz="5200" dirty="0" smtClean="0"/>
              <a:t>  </a:t>
            </a:r>
            <a:r>
              <a:rPr lang="it-IT" sz="5200" dirty="0" smtClean="0">
                <a:solidFill>
                  <a:srgbClr val="FF0000"/>
                </a:solidFill>
              </a:rPr>
              <a:t>1960</a:t>
            </a:r>
            <a:r>
              <a:rPr lang="it-IT" sz="5200" dirty="0">
                <a:solidFill>
                  <a:srgbClr val="FF0000"/>
                </a:solidFill>
              </a:rPr>
              <a:t/>
            </a:r>
            <a:br>
              <a:rPr lang="it-IT" sz="5200" dirty="0">
                <a:solidFill>
                  <a:srgbClr val="FF0000"/>
                </a:solidFill>
              </a:rPr>
            </a:br>
            <a:r>
              <a:rPr lang="it-IT" sz="1100" dirty="0"/>
              <a:t/>
            </a:r>
            <a:br>
              <a:rPr lang="it-IT" sz="1100" dirty="0"/>
            </a:br>
            <a:r>
              <a:rPr lang="it-IT" sz="3100" dirty="0"/>
              <a:t>Concilio Vaticano II</a:t>
            </a:r>
          </a:p>
        </p:txBody>
      </p:sp>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559837" y="2288138"/>
            <a:ext cx="6783355" cy="4159315"/>
          </a:xfrm>
        </p:spPr>
        <p:txBody>
          <a:bodyPr rtlCol="0">
            <a:noAutofit/>
          </a:bodyPr>
          <a:lstStyle/>
          <a:p>
            <a:pPr rtl="0">
              <a:lnSpc>
                <a:spcPct val="100000"/>
              </a:lnSpc>
            </a:pPr>
            <a:r>
              <a:rPr lang="it-IT" dirty="0"/>
              <a:t>«… ogni elemento di verità e di grazia presente e riscontrabile in mezzo ai pagani per una segreta presenza di Dio…» (</a:t>
            </a:r>
            <a:r>
              <a:rPr lang="it-IT" i="1" dirty="0"/>
              <a:t>Ad </a:t>
            </a:r>
            <a:r>
              <a:rPr lang="it-IT" i="1" dirty="0" err="1"/>
              <a:t>gentes</a:t>
            </a:r>
            <a:r>
              <a:rPr lang="it-IT" dirty="0"/>
              <a:t>, n. 9)</a:t>
            </a:r>
          </a:p>
          <a:p>
            <a:pPr rtl="0">
              <a:lnSpc>
                <a:spcPct val="100000"/>
              </a:lnSpc>
            </a:pPr>
            <a:r>
              <a:rPr lang="it-IT" dirty="0"/>
              <a:t>«[Tutti i cristiani] debbono conoscere bene le tradizioni nazionali e religiose degli altri, lieti di scoprire e pronti a rispettare quei germi del Verbo che vi si trovano nascosti» (</a:t>
            </a:r>
            <a:r>
              <a:rPr lang="it-IT" i="1" dirty="0"/>
              <a:t>Ad </a:t>
            </a:r>
            <a:r>
              <a:rPr lang="it-IT" i="1" dirty="0" err="1"/>
              <a:t>gentes</a:t>
            </a:r>
            <a:r>
              <a:rPr lang="it-IT" dirty="0"/>
              <a:t>, n. 11)</a:t>
            </a:r>
          </a:p>
          <a:p>
            <a:pPr rtl="0">
              <a:lnSpc>
                <a:spcPct val="100000"/>
              </a:lnSpc>
            </a:pPr>
            <a:r>
              <a:rPr lang="it-IT" dirty="0"/>
              <a:t>«la Chiesa cattolica nulla rigetta di quanto è vero e santo in queste religioni. Essa considera con sincero rispetto quei modi di agire e di vivere, quei precetti e quelle dottrine che […] non raramente riflettono un raggio di quella Verità che illumina tutti gli uomini» (</a:t>
            </a:r>
            <a:r>
              <a:rPr lang="it-IT" i="1" dirty="0"/>
              <a:t>Nostra </a:t>
            </a:r>
            <a:r>
              <a:rPr lang="it-IT" i="1" dirty="0" err="1"/>
              <a:t>aetate</a:t>
            </a:r>
            <a:r>
              <a:rPr lang="it-IT" dirty="0"/>
              <a:t>, n. 2)</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defTabSz="914400" rtl="0" eaLnBrk="1" fontAlgn="auto" latinLnBrk="0" hangingPunct="1">
              <a:spcBef>
                <a:spcPts val="0"/>
              </a:spcBef>
              <a:spcAft>
                <a:spcPts val="600"/>
              </a:spcAft>
              <a:buClrTx/>
              <a:buSzTx/>
              <a:buFontTx/>
              <a:buNone/>
              <a:tabLst/>
              <a:defRPr/>
            </a:pPr>
            <a:fld id="{D8DA9DAA-006C-4F4B-980E-E3DF019B24E2}" type="slidenum">
              <a:rPr kumimoji="0" lang="it-IT" b="1" i="0" u="none" strike="noStrike" kern="1200" cap="all" spc="10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24</a:t>
            </a:fld>
            <a:endParaRPr kumimoji="0" lang="it-IT" b="1" i="0" u="none" strike="noStrike" kern="1200" cap="all" spc="100" normalizeH="0" baseline="0" noProof="0">
              <a:ln>
                <a:noFill/>
              </a:ln>
              <a:effectLst/>
              <a:uLnTx/>
              <a:uFillTx/>
            </a:endParaRPr>
          </a:p>
        </p:txBody>
      </p:sp>
      <p:sp>
        <p:nvSpPr>
          <p:cNvPr id="2" name="Segnaposto piè di pagina 9">
            <a:extLst>
              <a:ext uri="{FF2B5EF4-FFF2-40B4-BE49-F238E27FC236}">
                <a16:creationId xmlns="" xmlns:a16="http://schemas.microsoft.com/office/drawing/2014/main" id="{0D8BD5A2-C0AA-4A9A-C6D4-CFC388B0E7F5}"/>
              </a:ext>
            </a:extLst>
          </p:cNvPr>
          <p:cNvSpPr>
            <a:spLocks noGrp="1"/>
          </p:cNvSpPr>
          <p:nvPr>
            <p:ph type="ftr" sz="quarter" idx="11"/>
          </p:nvPr>
        </p:nvSpPr>
        <p:spPr>
          <a:xfrm>
            <a:off x="7964424" y="621792"/>
            <a:ext cx="4227576" cy="365125"/>
          </a:xfrm>
        </p:spPr>
        <p:txBody>
          <a:bodyPr rtlCol="0" anchor="ctr">
            <a:normAutofit/>
          </a:bodyPr>
          <a:lstStyle/>
          <a:p>
            <a:pPr rtl="0">
              <a:spcAft>
                <a:spcPts val="600"/>
              </a:spcAft>
            </a:pPr>
            <a:r>
              <a:rPr lang="it-IT" dirty="0"/>
              <a:t>Teologia delle religioni</a:t>
            </a:r>
          </a:p>
        </p:txBody>
      </p:sp>
    </p:spTree>
    <p:extLst>
      <p:ext uri="{BB962C8B-B14F-4D97-AF65-F5344CB8AC3E}">
        <p14:creationId xmlns="" xmlns:p14="http://schemas.microsoft.com/office/powerpoint/2010/main" val="2407095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0115FF41-AFA4-4D25-AB42-AB034F4B4FEC}"/>
              </a:ext>
            </a:extLst>
          </p:cNvPr>
          <p:cNvSpPr>
            <a:spLocks noGrp="1"/>
          </p:cNvSpPr>
          <p:nvPr>
            <p:ph type="title"/>
          </p:nvPr>
        </p:nvSpPr>
        <p:spPr>
          <a:xfrm>
            <a:off x="559838" y="882396"/>
            <a:ext cx="6650588" cy="860933"/>
          </a:xfrm>
        </p:spPr>
        <p:txBody>
          <a:bodyPr rtlCol="0" anchor="b">
            <a:normAutofit/>
          </a:bodyPr>
          <a:lstStyle/>
          <a:p>
            <a:pPr rtl="0"/>
            <a:r>
              <a:rPr lang="it-IT" sz="5200" dirty="0" err="1"/>
              <a:t>Inclusivismo</a:t>
            </a:r>
            <a:r>
              <a:rPr lang="it-IT" sz="5200" dirty="0"/>
              <a:t> pluralista</a:t>
            </a:r>
            <a:endParaRPr lang="it-IT" sz="3100" dirty="0"/>
          </a:p>
        </p:txBody>
      </p:sp>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485192" y="1942969"/>
            <a:ext cx="7165910" cy="4663104"/>
          </a:xfrm>
        </p:spPr>
        <p:txBody>
          <a:bodyPr rtlCol="0">
            <a:noAutofit/>
          </a:bodyPr>
          <a:lstStyle/>
          <a:p>
            <a:pPr rtl="0">
              <a:lnSpc>
                <a:spcPct val="100000"/>
              </a:lnSpc>
            </a:pPr>
            <a:r>
              <a:rPr lang="it-IT" sz="2100" dirty="0"/>
              <a:t>Nei termini di una cristologia trinitaria, l'azione salvifica di Dio per mezzo del Verbo prima dell'incarnazione […], persiste anche dopo l'incarnazione […] Come fece prima dell'incarnazione, il Verbo divino continua tuttora a seminare i suoi semi in mezzo ai popoli e nelle tradizioni religiose: verità e grazia divina sono presenti in essi mediante la sua attività. Osservazioni analoghe s'impongono per quel che riguarda la presenza universale dello Spirito Santo, sia prima che dopo l'incarnazione del Verbo. [...] Elementi di ‘verità e grazia’ sono perciò presenti nelle culture e nelle religioni umane in virtù dell'azione combinata del Verbo di Dio e del suo Spirito.</a:t>
            </a:r>
          </a:p>
          <a:p>
            <a:pPr algn="r" rtl="0">
              <a:lnSpc>
                <a:spcPct val="100000"/>
              </a:lnSpc>
            </a:pPr>
            <a:r>
              <a:rPr lang="it-IT" dirty="0"/>
              <a:t>Jacques </a:t>
            </a:r>
            <a:r>
              <a:rPr lang="it-IT" dirty="0" err="1" smtClean="0"/>
              <a:t>Dupuis</a:t>
            </a:r>
            <a:r>
              <a:rPr lang="it-IT" dirty="0" smtClean="0"/>
              <a:t> </a:t>
            </a:r>
            <a:r>
              <a:rPr lang="it-IT" dirty="0" smtClean="0">
                <a:solidFill>
                  <a:srgbClr val="FF0000"/>
                </a:solidFill>
              </a:rPr>
              <a:t>1980</a:t>
            </a:r>
            <a:endParaRPr lang="it-IT" dirty="0">
              <a:solidFill>
                <a:srgbClr val="FF0000"/>
              </a:solidFill>
            </a:endParaRPr>
          </a:p>
        </p:txBody>
      </p:sp>
      <p:sp>
        <p:nvSpPr>
          <p:cNvPr id="5" name="Segnaposto piè di pagina 9">
            <a:extLst>
              <a:ext uri="{FF2B5EF4-FFF2-40B4-BE49-F238E27FC236}">
                <a16:creationId xmlns="" xmlns:a16="http://schemas.microsoft.com/office/drawing/2014/main" id="{5CA401CC-225E-16B5-0D29-8B651F705A3B}"/>
              </a:ext>
            </a:extLst>
          </p:cNvPr>
          <p:cNvSpPr>
            <a:spLocks noGrp="1"/>
          </p:cNvSpPr>
          <p:nvPr>
            <p:ph type="ftr" sz="quarter" idx="11"/>
          </p:nvPr>
        </p:nvSpPr>
        <p:spPr>
          <a:xfrm>
            <a:off x="7964424" y="621792"/>
            <a:ext cx="4114800" cy="365125"/>
          </a:xfrm>
        </p:spPr>
        <p:txBody>
          <a:bodyPr rtlCol="0" anchor="ctr">
            <a:normAutofit/>
          </a:bodyPr>
          <a:lstStyle/>
          <a:p>
            <a:pPr rtl="0">
              <a:spcAft>
                <a:spcPts val="600"/>
              </a:spcAft>
            </a:pPr>
            <a:r>
              <a:rPr lang="it-IT" dirty="0"/>
              <a:t>Teologia delle religioni</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defTabSz="914400" rtl="0" eaLnBrk="1" fontAlgn="auto" latinLnBrk="0" hangingPunct="1">
              <a:spcBef>
                <a:spcPts val="0"/>
              </a:spcBef>
              <a:spcAft>
                <a:spcPts val="600"/>
              </a:spcAft>
              <a:buClrTx/>
              <a:buSzTx/>
              <a:buFontTx/>
              <a:buNone/>
              <a:tabLst/>
              <a:defRPr/>
            </a:pPr>
            <a:fld id="{D8DA9DAA-006C-4F4B-980E-E3DF019B24E2}" type="slidenum">
              <a:rPr kumimoji="0" lang="it-IT" b="1" i="0" u="none" strike="noStrike" kern="1200" cap="all" spc="10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25</a:t>
            </a:fld>
            <a:endParaRPr kumimoji="0" lang="it-IT" b="1" i="0" u="none" strike="noStrike" kern="1200" cap="all" spc="100" normalizeH="0" baseline="0" noProof="0">
              <a:ln>
                <a:noFill/>
              </a:ln>
              <a:effectLst/>
              <a:uLnTx/>
              <a:uFillTx/>
            </a:endParaRPr>
          </a:p>
        </p:txBody>
      </p:sp>
      <p:pic>
        <p:nvPicPr>
          <p:cNvPr id="15362" name="Picture 2" descr="JACQUES DUPUIS 2004 -2014 | elbagolo">
            <a:extLst>
              <a:ext uri="{FF2B5EF4-FFF2-40B4-BE49-F238E27FC236}">
                <a16:creationId xmlns="" xmlns:a16="http://schemas.microsoft.com/office/drawing/2014/main" id="{BD330AB1-3690-F9A7-8986-3D361586C9A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75290" y="1675951"/>
            <a:ext cx="4159315" cy="415931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15158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0115FF41-AFA4-4D25-AB42-AB034F4B4FEC}"/>
              </a:ext>
            </a:extLst>
          </p:cNvPr>
          <p:cNvSpPr>
            <a:spLocks noGrp="1"/>
          </p:cNvSpPr>
          <p:nvPr>
            <p:ph type="title"/>
          </p:nvPr>
        </p:nvSpPr>
        <p:spPr>
          <a:xfrm>
            <a:off x="559838" y="804354"/>
            <a:ext cx="6650588" cy="860933"/>
          </a:xfrm>
        </p:spPr>
        <p:txBody>
          <a:bodyPr rtlCol="0" anchor="b">
            <a:normAutofit/>
          </a:bodyPr>
          <a:lstStyle/>
          <a:p>
            <a:pPr rtl="0"/>
            <a:r>
              <a:rPr lang="it-IT" sz="5200" dirty="0" err="1"/>
              <a:t>Inclusivismo</a:t>
            </a:r>
            <a:r>
              <a:rPr lang="it-IT" sz="5200" dirty="0"/>
              <a:t> pluralista</a:t>
            </a:r>
            <a:endParaRPr lang="it-IT" sz="3100" dirty="0"/>
          </a:p>
        </p:txBody>
      </p:sp>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410547" y="1840332"/>
            <a:ext cx="7175241" cy="4718964"/>
          </a:xfrm>
        </p:spPr>
        <p:txBody>
          <a:bodyPr rtlCol="0">
            <a:noAutofit/>
          </a:bodyPr>
          <a:lstStyle/>
          <a:p>
            <a:pPr rtl="0">
              <a:lnSpc>
                <a:spcPct val="100000"/>
              </a:lnSpc>
            </a:pPr>
            <a:r>
              <a:rPr lang="it-IT" sz="2050" dirty="0"/>
              <a:t>[È possibile scoprire] in altre figure e tradizioni salvifiche verità e grazia non esplicitate con lo stesso rigore e chiarezza nella rivelazione e manifestazione di Gesù Cristo. Nell’intera storia dei rapporti di Dio e dell’umanità, si trovano più verità e grazia di quante non siano disponibili e rinvenibili semplicemente nella tradizione cristiana. Viene sollevata così la questione della possibile complementarità fra la tradizione cristiana e le altre tradizioni religiose […] Si tratta d’una complementarità reciproca, per cui fra il cristianesimo e le altre tradizioni possono aver luogo uno scambio ed una condivisione di valori salvifici, una interazione dinamica tale da poter risultare in un arricchimento vicendevole […] un dialogo interreligioso.</a:t>
            </a:r>
          </a:p>
          <a:p>
            <a:pPr algn="r" rtl="0">
              <a:lnSpc>
                <a:spcPct val="100000"/>
              </a:lnSpc>
            </a:pPr>
            <a:r>
              <a:rPr lang="it-IT" sz="2050" dirty="0"/>
              <a:t>Jacques </a:t>
            </a:r>
            <a:r>
              <a:rPr lang="it-IT" sz="2050" dirty="0" err="1" smtClean="0"/>
              <a:t>Dupuis</a:t>
            </a:r>
            <a:r>
              <a:rPr lang="it-IT" sz="2050" dirty="0" smtClean="0"/>
              <a:t> </a:t>
            </a:r>
            <a:r>
              <a:rPr lang="it-IT" sz="2050" dirty="0" smtClean="0">
                <a:solidFill>
                  <a:srgbClr val="FF0000"/>
                </a:solidFill>
              </a:rPr>
              <a:t>1990</a:t>
            </a:r>
            <a:r>
              <a:rPr lang="it-IT" sz="2050" dirty="0" smtClean="0"/>
              <a:t>  </a:t>
            </a:r>
            <a:endParaRPr lang="it-IT" sz="2050" dirty="0"/>
          </a:p>
        </p:txBody>
      </p:sp>
      <p:sp>
        <p:nvSpPr>
          <p:cNvPr id="5" name="Segnaposto piè di pagina 9">
            <a:extLst>
              <a:ext uri="{FF2B5EF4-FFF2-40B4-BE49-F238E27FC236}">
                <a16:creationId xmlns="" xmlns:a16="http://schemas.microsoft.com/office/drawing/2014/main" id="{5CA401CC-225E-16B5-0D29-8B651F705A3B}"/>
              </a:ext>
            </a:extLst>
          </p:cNvPr>
          <p:cNvSpPr>
            <a:spLocks noGrp="1"/>
          </p:cNvSpPr>
          <p:nvPr>
            <p:ph type="ftr" sz="quarter" idx="11"/>
          </p:nvPr>
        </p:nvSpPr>
        <p:spPr>
          <a:xfrm>
            <a:off x="7964424" y="621792"/>
            <a:ext cx="4114800" cy="365125"/>
          </a:xfrm>
        </p:spPr>
        <p:txBody>
          <a:bodyPr rtlCol="0" anchor="ctr">
            <a:normAutofit/>
          </a:bodyPr>
          <a:lstStyle/>
          <a:p>
            <a:pPr rtl="0">
              <a:spcAft>
                <a:spcPts val="600"/>
              </a:spcAft>
            </a:pPr>
            <a:r>
              <a:rPr lang="it-IT" dirty="0"/>
              <a:t>TEOLOGIE DELLE RELIGIONI</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defTabSz="914400" rtl="0" eaLnBrk="1" fontAlgn="auto" latinLnBrk="0" hangingPunct="1">
              <a:spcBef>
                <a:spcPts val="0"/>
              </a:spcBef>
              <a:spcAft>
                <a:spcPts val="600"/>
              </a:spcAft>
              <a:buClrTx/>
              <a:buSzTx/>
              <a:buFontTx/>
              <a:buNone/>
              <a:tabLst/>
              <a:defRPr/>
            </a:pPr>
            <a:fld id="{D8DA9DAA-006C-4F4B-980E-E3DF019B24E2}" type="slidenum">
              <a:rPr kumimoji="0" lang="it-IT" b="1" i="0" u="none" strike="noStrike" kern="1200" cap="all" spc="10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26</a:t>
            </a:fld>
            <a:endParaRPr kumimoji="0" lang="it-IT" b="1" i="0" u="none" strike="noStrike" kern="1200" cap="all" spc="100" normalizeH="0" baseline="0" noProof="0">
              <a:ln>
                <a:noFill/>
              </a:ln>
              <a:effectLst/>
              <a:uLnTx/>
              <a:uFillTx/>
            </a:endParaRPr>
          </a:p>
        </p:txBody>
      </p:sp>
      <p:pic>
        <p:nvPicPr>
          <p:cNvPr id="15362" name="Picture 2" descr="JACQUES DUPUIS 2004 -2014 | elbagolo">
            <a:extLst>
              <a:ext uri="{FF2B5EF4-FFF2-40B4-BE49-F238E27FC236}">
                <a16:creationId xmlns="" xmlns:a16="http://schemas.microsoft.com/office/drawing/2014/main" id="{BD330AB1-3690-F9A7-8986-3D361586C9A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75290" y="1669725"/>
            <a:ext cx="4159315" cy="415931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42658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0115FF41-AFA4-4D25-AB42-AB034F4B4FEC}"/>
              </a:ext>
            </a:extLst>
          </p:cNvPr>
          <p:cNvSpPr>
            <a:spLocks noGrp="1"/>
          </p:cNvSpPr>
          <p:nvPr>
            <p:ph type="title"/>
          </p:nvPr>
        </p:nvSpPr>
        <p:spPr>
          <a:xfrm>
            <a:off x="838200" y="874950"/>
            <a:ext cx="6190488" cy="692593"/>
          </a:xfrm>
        </p:spPr>
        <p:txBody>
          <a:bodyPr rtlCol="0" anchor="b">
            <a:normAutofit fontScale="90000"/>
          </a:bodyPr>
          <a:lstStyle/>
          <a:p>
            <a:pPr rtl="0"/>
            <a:r>
              <a:rPr lang="it-IT" dirty="0"/>
              <a:t>Pluralismo</a:t>
            </a:r>
          </a:p>
        </p:txBody>
      </p:sp>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370953" y="1632857"/>
            <a:ext cx="7594730" cy="4810805"/>
          </a:xfrm>
        </p:spPr>
        <p:txBody>
          <a:bodyPr rtlCol="0">
            <a:noAutofit/>
          </a:bodyPr>
          <a:lstStyle/>
          <a:p>
            <a:pPr rtl="0">
              <a:lnSpc>
                <a:spcPct val="100000"/>
              </a:lnSpc>
            </a:pPr>
            <a:r>
              <a:rPr lang="it-IT" sz="2050" dirty="0"/>
              <a:t>• Abbandono del cristocentrismo: tutte le religioni sono come pianeti che ruotano intorno al sole della Realtà Ultima</a:t>
            </a:r>
          </a:p>
          <a:p>
            <a:pPr rtl="0">
              <a:lnSpc>
                <a:spcPct val="100000"/>
              </a:lnSpc>
            </a:pPr>
            <a:r>
              <a:rPr lang="it-IT" sz="2050" dirty="0"/>
              <a:t>• Tutte le religioni permettono di cogliere un aspetto del Mistero, che però rimane inaccessibile (</a:t>
            </a:r>
            <a:r>
              <a:rPr lang="it-IT" sz="2050" dirty="0" err="1"/>
              <a:t>Hick</a:t>
            </a:r>
            <a:r>
              <a:rPr lang="it-IT" sz="2050" dirty="0"/>
              <a:t>) oppure si dà solo nella molteplicità delle vie differenti (</a:t>
            </a:r>
            <a:r>
              <a:rPr lang="it-IT" sz="2050" dirty="0" err="1"/>
              <a:t>Panikkar</a:t>
            </a:r>
            <a:r>
              <a:rPr lang="it-IT" sz="2050" dirty="0"/>
              <a:t>)</a:t>
            </a:r>
          </a:p>
          <a:p>
            <a:pPr rtl="0">
              <a:lnSpc>
                <a:spcPct val="100000"/>
              </a:lnSpc>
            </a:pPr>
            <a:r>
              <a:rPr lang="it-IT" sz="2050" dirty="0"/>
              <a:t>• Tutte sono orientate a un obiettivo ultimo – il Regno o liberazione umana ed ecologica – e tutte egualmente salvifiche</a:t>
            </a:r>
          </a:p>
          <a:p>
            <a:pPr rtl="0">
              <a:lnSpc>
                <a:spcPct val="100000"/>
              </a:lnSpc>
            </a:pPr>
            <a:r>
              <a:rPr lang="it-IT" sz="2050" dirty="0"/>
              <a:t>• Tale piena reciprocità tra le religioni permette un autentico dialogo paritario</a:t>
            </a:r>
          </a:p>
          <a:p>
            <a:pPr rtl="0">
              <a:lnSpc>
                <a:spcPct val="100000"/>
              </a:lnSpc>
            </a:pPr>
            <a:r>
              <a:rPr lang="it-IT" sz="2050" dirty="0"/>
              <a:t>• Le affermazioni </a:t>
            </a:r>
            <a:r>
              <a:rPr lang="it-IT" sz="2050" dirty="0" err="1"/>
              <a:t>NT.rie</a:t>
            </a:r>
            <a:r>
              <a:rPr lang="it-IT" sz="2050" dirty="0"/>
              <a:t> sull’unicità (At 4,12: «nessun altro nome») sono un linguaggio poetico-amoroso, non letterale</a:t>
            </a:r>
          </a:p>
          <a:p>
            <a:pPr rtl="0">
              <a:lnSpc>
                <a:spcPct val="100000"/>
              </a:lnSpc>
            </a:pPr>
            <a:r>
              <a:rPr lang="it-IT" sz="2050" dirty="0"/>
              <a:t>• Gesù non è l’unico salvatore: ci sono altri «Cristi»</a:t>
            </a:r>
          </a:p>
        </p:txBody>
      </p:sp>
      <p:sp>
        <p:nvSpPr>
          <p:cNvPr id="5" name="Segnaposto piè di pagina 9">
            <a:extLst>
              <a:ext uri="{FF2B5EF4-FFF2-40B4-BE49-F238E27FC236}">
                <a16:creationId xmlns="" xmlns:a16="http://schemas.microsoft.com/office/drawing/2014/main" id="{5CA401CC-225E-16B5-0D29-8B651F705A3B}"/>
              </a:ext>
            </a:extLst>
          </p:cNvPr>
          <p:cNvSpPr>
            <a:spLocks noGrp="1"/>
          </p:cNvSpPr>
          <p:nvPr>
            <p:ph type="ftr" sz="quarter" idx="11"/>
          </p:nvPr>
        </p:nvSpPr>
        <p:spPr>
          <a:xfrm>
            <a:off x="7964424" y="621792"/>
            <a:ext cx="4114800" cy="365125"/>
          </a:xfrm>
        </p:spPr>
        <p:txBody>
          <a:bodyPr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200" b="1" i="0" u="none" strike="noStrike" kern="1200" cap="all" spc="100" normalizeH="0" baseline="0" noProof="0" dirty="0">
                <a:ln>
                  <a:noFill/>
                </a:ln>
                <a:solidFill>
                  <a:srgbClr val="243FFF"/>
                </a:solidFill>
                <a:effectLst/>
                <a:uLnTx/>
                <a:uFillTx/>
                <a:latin typeface="Univers"/>
                <a:ea typeface="+mn-ea"/>
                <a:cs typeface="+mn-cs"/>
              </a:rPr>
              <a:t>TEOLOGIE DELLE RELIGIONI</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16386" name="Picture 2" descr="The Myth of Christian Uniqueness: Toward a Pluralistic Theology of  Religions : Hick, John H., Knitter, Paul F.: Amazon.it: Libri">
            <a:extLst>
              <a:ext uri="{FF2B5EF4-FFF2-40B4-BE49-F238E27FC236}">
                <a16:creationId xmlns="" xmlns:a16="http://schemas.microsoft.com/office/drawing/2014/main" id="{3C93902F-3E48-B921-9713-230309AB60EF}"/>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085" r="10694" b="12271"/>
          <a:stretch/>
        </p:blipFill>
        <p:spPr bwMode="auto">
          <a:xfrm>
            <a:off x="8180655" y="986917"/>
            <a:ext cx="3603090" cy="53694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83649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0115FF41-AFA4-4D25-AB42-AB034F4B4FEC}"/>
              </a:ext>
            </a:extLst>
          </p:cNvPr>
          <p:cNvSpPr>
            <a:spLocks noGrp="1"/>
          </p:cNvSpPr>
          <p:nvPr>
            <p:ph type="title"/>
          </p:nvPr>
        </p:nvSpPr>
        <p:spPr>
          <a:xfrm>
            <a:off x="838200" y="874950"/>
            <a:ext cx="6190488" cy="972900"/>
          </a:xfrm>
        </p:spPr>
        <p:txBody>
          <a:bodyPr rtlCol="0" anchor="b">
            <a:normAutofit/>
          </a:bodyPr>
          <a:lstStyle/>
          <a:p>
            <a:pPr rtl="0"/>
            <a:r>
              <a:rPr lang="it-IT" dirty="0"/>
              <a:t>Pluralismo</a:t>
            </a:r>
          </a:p>
        </p:txBody>
      </p:sp>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476250" y="1924050"/>
            <a:ext cx="7408926" cy="4519612"/>
          </a:xfrm>
        </p:spPr>
        <p:txBody>
          <a:bodyPr rtlCol="0">
            <a:noAutofit/>
          </a:bodyPr>
          <a:lstStyle/>
          <a:p>
            <a:pPr rtl="0">
              <a:lnSpc>
                <a:spcPct val="100000"/>
              </a:lnSpc>
            </a:pPr>
            <a:r>
              <a:rPr lang="it-IT" sz="2300" dirty="0"/>
              <a:t>Essa [la prospettiva pluralista] comporta una trasformazione radicale della nostra concezione dell’universo delle fedi e del posto della nostra religione dentro di esso… [Richiede] un mutamento di paradigma da un modello dell’universo delle fedi incentrato sul cristianesimo o su Gesù a un modello incentrato su Dio. Allora vediamo le grandi religioni del mondo come risposte umane diverse all’unica Realtà divina, come incarnazioni di percezioni diverse che si sono formate in circostanze storiche e culturali diverse.</a:t>
            </a:r>
          </a:p>
          <a:p>
            <a:pPr algn="r" rtl="0">
              <a:lnSpc>
                <a:spcPct val="100000"/>
              </a:lnSpc>
            </a:pPr>
            <a:r>
              <a:rPr lang="it-IT" sz="2300" dirty="0"/>
              <a:t>John </a:t>
            </a:r>
            <a:r>
              <a:rPr lang="it-IT" sz="2300" dirty="0" err="1" smtClean="0"/>
              <a:t>Hicks</a:t>
            </a:r>
            <a:r>
              <a:rPr lang="it-IT" sz="2300" dirty="0" smtClean="0"/>
              <a:t> </a:t>
            </a:r>
            <a:r>
              <a:rPr lang="it-IT" sz="2300" dirty="0" smtClean="0">
                <a:solidFill>
                  <a:srgbClr val="FF0000"/>
                </a:solidFill>
              </a:rPr>
              <a:t>1970</a:t>
            </a:r>
            <a:endParaRPr lang="it-IT" sz="2300" dirty="0">
              <a:solidFill>
                <a:srgbClr val="FF0000"/>
              </a:solidFill>
            </a:endParaRPr>
          </a:p>
        </p:txBody>
      </p:sp>
      <p:sp>
        <p:nvSpPr>
          <p:cNvPr id="5" name="Segnaposto piè di pagina 9">
            <a:extLst>
              <a:ext uri="{FF2B5EF4-FFF2-40B4-BE49-F238E27FC236}">
                <a16:creationId xmlns="" xmlns:a16="http://schemas.microsoft.com/office/drawing/2014/main" id="{5CA401CC-225E-16B5-0D29-8B651F705A3B}"/>
              </a:ext>
            </a:extLst>
          </p:cNvPr>
          <p:cNvSpPr>
            <a:spLocks noGrp="1"/>
          </p:cNvSpPr>
          <p:nvPr>
            <p:ph type="ftr" sz="quarter" idx="11"/>
          </p:nvPr>
        </p:nvSpPr>
        <p:spPr>
          <a:xfrm>
            <a:off x="7964424" y="621792"/>
            <a:ext cx="4114800" cy="365125"/>
          </a:xfrm>
        </p:spPr>
        <p:txBody>
          <a:bodyPr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200" b="1" i="0" u="none" strike="noStrike" kern="1200" cap="all" spc="100" normalizeH="0" baseline="0" noProof="0">
                <a:ln>
                  <a:noFill/>
                </a:ln>
                <a:solidFill>
                  <a:srgbClr val="243FFF"/>
                </a:solidFill>
                <a:effectLst/>
                <a:uLnTx/>
                <a:uFillTx/>
                <a:latin typeface="Univers"/>
                <a:ea typeface="+mn-ea"/>
                <a:cs typeface="+mn-cs"/>
              </a:rPr>
              <a:t>TEOLOGIE DELLE RELIGIONI</a:t>
            </a:r>
            <a:endParaRPr kumimoji="0" lang="it-IT" sz="1200" b="1" i="0" u="none" strike="noStrike" kern="1200" cap="all" spc="100" normalizeH="0" baseline="0" noProof="0" dirty="0">
              <a:ln>
                <a:noFill/>
              </a:ln>
              <a:solidFill>
                <a:srgbClr val="243FFF"/>
              </a:solidFill>
              <a:effectLst/>
              <a:uLnTx/>
              <a:uFillTx/>
              <a:latin typeface="Univers"/>
              <a:ea typeface="+mn-ea"/>
              <a:cs typeface="+mn-cs"/>
            </a:endParaRP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2" name="Immagine 1">
            <a:extLst>
              <a:ext uri="{FF2B5EF4-FFF2-40B4-BE49-F238E27FC236}">
                <a16:creationId xmlns="" xmlns:a16="http://schemas.microsoft.com/office/drawing/2014/main" id="{945EEBCA-4038-0871-7145-7241BA902610}"/>
              </a:ext>
            </a:extLst>
          </p:cNvPr>
          <p:cNvPicPr>
            <a:picLocks noChangeAspect="1"/>
          </p:cNvPicPr>
          <p:nvPr/>
        </p:nvPicPr>
        <p:blipFill>
          <a:blip r:embed="rId3" cstate="print"/>
          <a:stretch>
            <a:fillRect/>
          </a:stretch>
        </p:blipFill>
        <p:spPr>
          <a:xfrm>
            <a:off x="8379458" y="1264158"/>
            <a:ext cx="3205483" cy="4972050"/>
          </a:xfrm>
          <a:prstGeom prst="rect">
            <a:avLst/>
          </a:prstGeom>
        </p:spPr>
      </p:pic>
    </p:spTree>
    <p:extLst>
      <p:ext uri="{BB962C8B-B14F-4D97-AF65-F5344CB8AC3E}">
        <p14:creationId xmlns="" xmlns:p14="http://schemas.microsoft.com/office/powerpoint/2010/main" val="2836343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0115FF41-AFA4-4D25-AB42-AB034F4B4FEC}"/>
              </a:ext>
            </a:extLst>
          </p:cNvPr>
          <p:cNvSpPr>
            <a:spLocks noGrp="1"/>
          </p:cNvSpPr>
          <p:nvPr>
            <p:ph type="title"/>
          </p:nvPr>
        </p:nvSpPr>
        <p:spPr>
          <a:xfrm>
            <a:off x="838200" y="874950"/>
            <a:ext cx="6190488" cy="972900"/>
          </a:xfrm>
        </p:spPr>
        <p:txBody>
          <a:bodyPr rtlCol="0" anchor="b">
            <a:normAutofit/>
          </a:bodyPr>
          <a:lstStyle/>
          <a:p>
            <a:pPr rtl="0"/>
            <a:r>
              <a:rPr lang="it-IT" dirty="0"/>
              <a:t>Pluralismo</a:t>
            </a:r>
          </a:p>
        </p:txBody>
      </p:sp>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476250" y="1924050"/>
            <a:ext cx="7408926" cy="4519612"/>
          </a:xfrm>
        </p:spPr>
        <p:txBody>
          <a:bodyPr rtlCol="0">
            <a:noAutofit/>
          </a:bodyPr>
          <a:lstStyle/>
          <a:p>
            <a:pPr rtl="0">
              <a:lnSpc>
                <a:spcPct val="100000"/>
              </a:lnSpc>
            </a:pPr>
            <a:r>
              <a:rPr lang="it-IT" sz="2400" dirty="0"/>
              <a:t>Non si tratta semplicemente del fatto che ci sono vie differenti che conducono in cima, ma che la vetta stessa crollerebbe se scomparissero tutti i percorsi. La cima è in un certo senso il risultato delle pendici che vi conducono.</a:t>
            </a:r>
          </a:p>
          <a:p>
            <a:pPr rtl="0">
              <a:lnSpc>
                <a:spcPct val="100000"/>
              </a:lnSpc>
            </a:pPr>
            <a:r>
              <a:rPr lang="it-IT" sz="2400" dirty="0"/>
              <a:t>Non è che questa realtà [il Mistero Ultimo] abbia molti nomi, come </a:t>
            </a:r>
            <a:r>
              <a:rPr lang="it-IT" sz="2400" dirty="0" smtClean="0"/>
              <a:t>se </a:t>
            </a:r>
            <a:r>
              <a:rPr lang="it-IT" sz="2400" dirty="0"/>
              <a:t>ci fosse una realtà al di fuori dei nomi. Questa realtà è i molti nomi e ciascun nome ne è un nuovo aspetto.</a:t>
            </a:r>
          </a:p>
          <a:p>
            <a:pPr algn="r" rtl="0">
              <a:lnSpc>
                <a:spcPct val="100000"/>
              </a:lnSpc>
            </a:pPr>
            <a:r>
              <a:rPr lang="it-IT" sz="2400" dirty="0" err="1"/>
              <a:t>Raimon</a:t>
            </a:r>
            <a:r>
              <a:rPr lang="it-IT" sz="2400" dirty="0"/>
              <a:t> </a:t>
            </a:r>
            <a:r>
              <a:rPr lang="it-IT" sz="2400" dirty="0" err="1" smtClean="0"/>
              <a:t>Panikkar</a:t>
            </a:r>
            <a:r>
              <a:rPr lang="it-IT" sz="2400" dirty="0" smtClean="0"/>
              <a:t> </a:t>
            </a:r>
            <a:r>
              <a:rPr lang="it-IT" sz="2400" dirty="0" smtClean="0">
                <a:solidFill>
                  <a:srgbClr val="FF0000"/>
                </a:solidFill>
              </a:rPr>
              <a:t>1990</a:t>
            </a:r>
            <a:r>
              <a:rPr lang="it-IT" sz="2400" dirty="0" smtClean="0"/>
              <a:t> </a:t>
            </a:r>
            <a:endParaRPr lang="it-IT" sz="2400" dirty="0"/>
          </a:p>
        </p:txBody>
      </p:sp>
      <p:sp>
        <p:nvSpPr>
          <p:cNvPr id="5" name="Segnaposto piè di pagina 9">
            <a:extLst>
              <a:ext uri="{FF2B5EF4-FFF2-40B4-BE49-F238E27FC236}">
                <a16:creationId xmlns="" xmlns:a16="http://schemas.microsoft.com/office/drawing/2014/main" id="{5CA401CC-225E-16B5-0D29-8B651F705A3B}"/>
              </a:ext>
            </a:extLst>
          </p:cNvPr>
          <p:cNvSpPr>
            <a:spLocks noGrp="1"/>
          </p:cNvSpPr>
          <p:nvPr>
            <p:ph type="ftr" sz="quarter" idx="11"/>
          </p:nvPr>
        </p:nvSpPr>
        <p:spPr>
          <a:xfrm>
            <a:off x="7964424" y="621792"/>
            <a:ext cx="4114800" cy="365125"/>
          </a:xfrm>
        </p:spPr>
        <p:txBody>
          <a:bodyPr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200" b="1" i="0" u="none" strike="noStrike" kern="1200" cap="all" spc="100" normalizeH="0" baseline="0" noProof="0" dirty="0">
                <a:ln>
                  <a:noFill/>
                </a:ln>
                <a:solidFill>
                  <a:srgbClr val="243FFF"/>
                </a:solidFill>
                <a:effectLst/>
                <a:uLnTx/>
                <a:uFillTx/>
                <a:latin typeface="Univers"/>
                <a:ea typeface="+mn-ea"/>
                <a:cs typeface="+mn-cs"/>
              </a:rPr>
              <a:t>TEOLOGIE DELLE RELIGIONI</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1026" name="Picture 2" descr="Raimon Panikkar">
            <a:extLst>
              <a:ext uri="{FF2B5EF4-FFF2-40B4-BE49-F238E27FC236}">
                <a16:creationId xmlns="" xmlns:a16="http://schemas.microsoft.com/office/drawing/2014/main" id="{8F4860BC-2526-E988-5A8B-57573C561AD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08818" y="1161375"/>
            <a:ext cx="3746763" cy="4696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29921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compare Peter Berger, grande sociologo del pluralismo | Reset">
            <a:extLst>
              <a:ext uri="{FF2B5EF4-FFF2-40B4-BE49-F238E27FC236}">
                <a16:creationId xmlns="" xmlns:a16="http://schemas.microsoft.com/office/drawing/2014/main" id="{0D0AB446-7EF8-C2AF-3951-5490745BB5E5}"/>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5125" r="-2" b="14873"/>
          <a:stretch/>
        </p:blipFill>
        <p:spPr bwMode="auto">
          <a:xfrm>
            <a:off x="8885024" y="268591"/>
            <a:ext cx="2317189" cy="231719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a:solidFill>
            <a:srgbClr val="FFFFFF"/>
          </a:solidFill>
        </p:spPr>
      </p:pic>
      <p:sp>
        <p:nvSpPr>
          <p:cNvPr id="3" name="Titolo 2">
            <a:extLst>
              <a:ext uri="{FF2B5EF4-FFF2-40B4-BE49-F238E27FC236}">
                <a16:creationId xmlns="" xmlns:a16="http://schemas.microsoft.com/office/drawing/2014/main" id="{0115FF41-AFA4-4D25-AB42-AB034F4B4FEC}"/>
              </a:ext>
            </a:extLst>
          </p:cNvPr>
          <p:cNvSpPr>
            <a:spLocks noGrp="1"/>
          </p:cNvSpPr>
          <p:nvPr>
            <p:ph type="title"/>
          </p:nvPr>
        </p:nvSpPr>
        <p:spPr>
          <a:xfrm>
            <a:off x="850392" y="925512"/>
            <a:ext cx="6190488" cy="1179576"/>
          </a:xfrm>
        </p:spPr>
        <p:txBody>
          <a:bodyPr rtlCol="0" anchor="b">
            <a:normAutofit/>
          </a:bodyPr>
          <a:lstStyle/>
          <a:p>
            <a:pPr rtl="0"/>
            <a:r>
              <a:rPr lang="it-IT" dirty="0"/>
              <a:t>Pluralismo</a:t>
            </a:r>
          </a:p>
        </p:txBody>
      </p:sp>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850392" y="2315197"/>
            <a:ext cx="6772718" cy="3346704"/>
          </a:xfrm>
        </p:spPr>
        <p:txBody>
          <a:bodyPr rtlCol="0">
            <a:noAutofit/>
          </a:bodyPr>
          <a:lstStyle/>
          <a:p>
            <a:pPr rtl="0"/>
            <a:r>
              <a:rPr lang="it-IT" sz="2600" dirty="0"/>
              <a:t>Il pluralismo è una situazione sociale in cui persone diverse per appartenenza etnica, visione del mondo e sistema di valori etici convivono pacificamente e interagiscono reciprocamente in modo amichevole.</a:t>
            </a:r>
          </a:p>
          <a:p>
            <a:pPr algn="r" rtl="0"/>
            <a:r>
              <a:rPr lang="it-IT" sz="2600" dirty="0"/>
              <a:t>Peter </a:t>
            </a:r>
            <a:r>
              <a:rPr lang="it-IT" sz="2600" dirty="0" smtClean="0"/>
              <a:t>Berger </a:t>
            </a:r>
            <a:r>
              <a:rPr lang="it-IT" sz="2600" dirty="0" smtClean="0">
                <a:solidFill>
                  <a:srgbClr val="FF0000"/>
                </a:solidFill>
              </a:rPr>
              <a:t>1990</a:t>
            </a:r>
            <a:endParaRPr lang="it-IT" sz="2600" dirty="0">
              <a:solidFill>
                <a:srgbClr val="FF0000"/>
              </a:solidFill>
            </a:endParaRP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2" name="Immagine 1">
            <a:extLst>
              <a:ext uri="{FF2B5EF4-FFF2-40B4-BE49-F238E27FC236}">
                <a16:creationId xmlns="" xmlns:a16="http://schemas.microsoft.com/office/drawing/2014/main" id="{831BB03E-F5DB-B6B5-06D7-903EE59756E2}"/>
              </a:ext>
            </a:extLst>
          </p:cNvPr>
          <p:cNvPicPr>
            <a:picLocks noChangeAspect="1"/>
          </p:cNvPicPr>
          <p:nvPr/>
        </p:nvPicPr>
        <p:blipFill rotWithShape="1">
          <a:blip r:embed="rId4" cstate="print"/>
          <a:srcRect t="2751" b="3071"/>
          <a:stretch/>
        </p:blipFill>
        <p:spPr>
          <a:xfrm>
            <a:off x="8610600" y="2814411"/>
            <a:ext cx="2866039" cy="4043589"/>
          </a:xfrm>
          <a:prstGeom prst="rect">
            <a:avLst/>
          </a:prstGeom>
        </p:spPr>
      </p:pic>
    </p:spTree>
    <p:extLst>
      <p:ext uri="{BB962C8B-B14F-4D97-AF65-F5344CB8AC3E}">
        <p14:creationId xmlns="" xmlns:p14="http://schemas.microsoft.com/office/powerpoint/2010/main" val="980819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0115FF41-AFA4-4D25-AB42-AB034F4B4FEC}"/>
              </a:ext>
            </a:extLst>
          </p:cNvPr>
          <p:cNvSpPr>
            <a:spLocks noGrp="1"/>
          </p:cNvSpPr>
          <p:nvPr>
            <p:ph type="title"/>
          </p:nvPr>
        </p:nvSpPr>
        <p:spPr>
          <a:xfrm>
            <a:off x="838200" y="874950"/>
            <a:ext cx="6190488" cy="972900"/>
          </a:xfrm>
        </p:spPr>
        <p:txBody>
          <a:bodyPr rtlCol="0" anchor="b">
            <a:normAutofit/>
          </a:bodyPr>
          <a:lstStyle/>
          <a:p>
            <a:pPr rtl="0"/>
            <a:r>
              <a:rPr lang="it-IT" dirty="0"/>
              <a:t>Pluralismo</a:t>
            </a:r>
          </a:p>
        </p:txBody>
      </p:sp>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476250" y="1924050"/>
            <a:ext cx="7172325" cy="4519612"/>
          </a:xfrm>
        </p:spPr>
        <p:txBody>
          <a:bodyPr rtlCol="0">
            <a:noAutofit/>
          </a:bodyPr>
          <a:lstStyle/>
          <a:p>
            <a:pPr rtl="0">
              <a:lnSpc>
                <a:spcPct val="100000"/>
              </a:lnSpc>
            </a:pPr>
            <a:r>
              <a:rPr lang="it-IT" sz="2200" dirty="0"/>
              <a:t>La preoccupazione prioritaria di una teologia delle religioni non dovrebbe essere la ‘retta fede’ nell’unicità di Cristo, ma la ‘retta pratica’ nel rapporto con le altre religioni e la promozione comune del regno di Dio e della sua </a:t>
            </a:r>
            <a:r>
              <a:rPr lang="it-IT" sz="2200" i="1" dirty="0" err="1"/>
              <a:t>soteria</a:t>
            </a:r>
            <a:r>
              <a:rPr lang="it-IT" sz="2200" dirty="0"/>
              <a:t>. I cristiani pertanto non hanno bisogno di una chiarezza ortodossa sul fatto che Gesù è la norma ‘unica’ o ‘universale’ per sperimentare la verità liberante del suo messaggio e per impegnarsi totalmente in essa. Non quelli che dicono ‘Signore, Signore’ entreranno nel regno dei cieli, ma quelli che fanno la volontà del Padre (Mt 7,21-23</a:t>
            </a:r>
            <a:r>
              <a:rPr lang="it-IT" sz="2200" dirty="0" smtClean="0"/>
              <a:t>).</a:t>
            </a:r>
          </a:p>
          <a:p>
            <a:pPr rtl="0">
              <a:lnSpc>
                <a:spcPct val="100000"/>
              </a:lnSpc>
            </a:pPr>
            <a:r>
              <a:rPr lang="it-IT" sz="2200" dirty="0" smtClean="0"/>
              <a:t>                                                        Paul </a:t>
            </a:r>
            <a:r>
              <a:rPr lang="it-IT" sz="2200" dirty="0"/>
              <a:t>F. </a:t>
            </a:r>
            <a:r>
              <a:rPr lang="it-IT" sz="2200" dirty="0" err="1" smtClean="0"/>
              <a:t>Knitter</a:t>
            </a:r>
            <a:r>
              <a:rPr lang="it-IT" sz="2200" dirty="0" smtClean="0"/>
              <a:t> </a:t>
            </a:r>
            <a:r>
              <a:rPr lang="it-IT" sz="2200" dirty="0" smtClean="0">
                <a:solidFill>
                  <a:srgbClr val="FF0000"/>
                </a:solidFill>
              </a:rPr>
              <a:t>2000</a:t>
            </a:r>
            <a:endParaRPr lang="it-IT" sz="2200" dirty="0">
              <a:solidFill>
                <a:srgbClr val="FF0000"/>
              </a:solidFill>
            </a:endParaRPr>
          </a:p>
        </p:txBody>
      </p:sp>
      <p:sp>
        <p:nvSpPr>
          <p:cNvPr id="5" name="Segnaposto piè di pagina 9">
            <a:extLst>
              <a:ext uri="{FF2B5EF4-FFF2-40B4-BE49-F238E27FC236}">
                <a16:creationId xmlns="" xmlns:a16="http://schemas.microsoft.com/office/drawing/2014/main" id="{5CA401CC-225E-16B5-0D29-8B651F705A3B}"/>
              </a:ext>
            </a:extLst>
          </p:cNvPr>
          <p:cNvSpPr>
            <a:spLocks noGrp="1"/>
          </p:cNvSpPr>
          <p:nvPr>
            <p:ph type="ftr" sz="quarter" idx="11"/>
          </p:nvPr>
        </p:nvSpPr>
        <p:spPr>
          <a:xfrm>
            <a:off x="7964424" y="621792"/>
            <a:ext cx="4114800" cy="365125"/>
          </a:xfrm>
        </p:spPr>
        <p:txBody>
          <a:bodyPr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200" b="1" i="0" u="none" strike="noStrike" kern="1200" cap="all" spc="100" normalizeH="0" baseline="0" noProof="0" dirty="0">
                <a:ln>
                  <a:noFill/>
                </a:ln>
                <a:solidFill>
                  <a:srgbClr val="243FFF"/>
                </a:solidFill>
                <a:effectLst/>
                <a:uLnTx/>
                <a:uFillTx/>
                <a:latin typeface="Univers"/>
                <a:ea typeface="+mn-ea"/>
                <a:cs typeface="+mn-cs"/>
              </a:rPr>
              <a:t>TEOLOGIE DELLE RELIGIONI</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2050" name="Picture 2" descr="Paul F. Knitter - Wikipedia">
            <a:extLst>
              <a:ext uri="{FF2B5EF4-FFF2-40B4-BE49-F238E27FC236}">
                <a16:creationId xmlns="" xmlns:a16="http://schemas.microsoft.com/office/drawing/2014/main" id="{E5F3E851-EBB8-C5DF-83DC-8C76CBC4F364}"/>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851" t="116"/>
          <a:stretch/>
        </p:blipFill>
        <p:spPr bwMode="auto">
          <a:xfrm>
            <a:off x="7648575" y="1257300"/>
            <a:ext cx="4398668" cy="46101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12125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0115FF41-AFA4-4D25-AB42-AB034F4B4FEC}"/>
              </a:ext>
            </a:extLst>
          </p:cNvPr>
          <p:cNvSpPr>
            <a:spLocks noGrp="1"/>
          </p:cNvSpPr>
          <p:nvPr>
            <p:ph type="title"/>
          </p:nvPr>
        </p:nvSpPr>
        <p:spPr>
          <a:xfrm>
            <a:off x="838199" y="1160700"/>
            <a:ext cx="6410325" cy="972900"/>
          </a:xfrm>
        </p:spPr>
        <p:txBody>
          <a:bodyPr rtlCol="0" anchor="b">
            <a:normAutofit fontScale="90000"/>
          </a:bodyPr>
          <a:lstStyle/>
          <a:p>
            <a:pPr rtl="0"/>
            <a:r>
              <a:rPr lang="it-IT" dirty="0"/>
              <a:t>Pluralismo radicale</a:t>
            </a:r>
            <a:br>
              <a:rPr lang="it-IT" dirty="0"/>
            </a:br>
            <a:r>
              <a:rPr lang="it-IT" sz="1100" dirty="0"/>
              <a:t/>
            </a:r>
            <a:br>
              <a:rPr lang="it-IT" sz="1100" dirty="0"/>
            </a:br>
            <a:r>
              <a:rPr lang="it-IT" sz="3100" dirty="0"/>
              <a:t>Teologi post-liberali o post-moderni</a:t>
            </a:r>
          </a:p>
        </p:txBody>
      </p:sp>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408255" y="2295524"/>
            <a:ext cx="7476921" cy="4243387"/>
          </a:xfrm>
        </p:spPr>
        <p:txBody>
          <a:bodyPr rtlCol="0">
            <a:normAutofit/>
          </a:bodyPr>
          <a:lstStyle/>
          <a:p>
            <a:pPr rtl="0">
              <a:lnSpc>
                <a:spcPct val="100000"/>
              </a:lnSpc>
            </a:pPr>
            <a:r>
              <a:rPr lang="it-IT" sz="2200" dirty="0"/>
              <a:t>• Le religioni sono mondi culturali unici e incommensurabili </a:t>
            </a:r>
          </a:p>
          <a:p>
            <a:pPr rtl="0">
              <a:lnSpc>
                <a:spcPct val="100000"/>
              </a:lnSpc>
            </a:pPr>
            <a:r>
              <a:rPr lang="it-IT" sz="2200" dirty="0"/>
              <a:t>• Nessun terreno comune, nemmeno a livello pratico</a:t>
            </a:r>
            <a:r>
              <a:rPr lang="it-IT" sz="2200"/>
              <a:t>, vista </a:t>
            </a:r>
            <a:r>
              <a:rPr lang="it-IT" sz="2200" dirty="0"/>
              <a:t>la diversità delle concezioni di salvezza</a:t>
            </a:r>
          </a:p>
          <a:p>
            <a:pPr rtl="0">
              <a:lnSpc>
                <a:spcPct val="100000"/>
              </a:lnSpc>
            </a:pPr>
            <a:r>
              <a:rPr lang="it-IT" sz="2200" dirty="0"/>
              <a:t>• Ogni religione ha la sua verità</a:t>
            </a:r>
          </a:p>
          <a:p>
            <a:pPr rtl="0">
              <a:lnSpc>
                <a:spcPct val="100000"/>
              </a:lnSpc>
            </a:pPr>
            <a:r>
              <a:rPr lang="it-IT" sz="2200" dirty="0"/>
              <a:t>• Il dialogo come «buon vicinato»: parlarsi amichevolmente, mettendo in chiaro l’identità di ciascuno e la propria pretesa di verità</a:t>
            </a:r>
          </a:p>
          <a:p>
            <a:pPr rtl="0">
              <a:lnSpc>
                <a:spcPct val="100000"/>
              </a:lnSpc>
            </a:pPr>
            <a:r>
              <a:rPr lang="it-IT" sz="2200" dirty="0"/>
              <a:t>• L’incontro/scontro con la differenza dell’altro aiuta a comprendere meglio la propria identità e forse anche a modificare la propria autocomprensione</a:t>
            </a:r>
          </a:p>
          <a:p>
            <a:pPr rtl="0">
              <a:lnSpc>
                <a:spcPct val="100000"/>
              </a:lnSpc>
            </a:pPr>
            <a:endParaRPr lang="it-IT" sz="2200" dirty="0"/>
          </a:p>
        </p:txBody>
      </p:sp>
      <p:sp>
        <p:nvSpPr>
          <p:cNvPr id="5" name="Segnaposto piè di pagina 9">
            <a:extLst>
              <a:ext uri="{FF2B5EF4-FFF2-40B4-BE49-F238E27FC236}">
                <a16:creationId xmlns="" xmlns:a16="http://schemas.microsoft.com/office/drawing/2014/main" id="{5CA401CC-225E-16B5-0D29-8B651F705A3B}"/>
              </a:ext>
            </a:extLst>
          </p:cNvPr>
          <p:cNvSpPr>
            <a:spLocks noGrp="1"/>
          </p:cNvSpPr>
          <p:nvPr>
            <p:ph type="ftr" sz="quarter" idx="11"/>
          </p:nvPr>
        </p:nvSpPr>
        <p:spPr>
          <a:xfrm>
            <a:off x="7964424" y="621792"/>
            <a:ext cx="4114800" cy="365125"/>
          </a:xfrm>
        </p:spPr>
        <p:txBody>
          <a:bodyPr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200" b="1" i="0" u="none" strike="noStrike" kern="1200" cap="all" spc="100" normalizeH="0" baseline="0" noProof="0" dirty="0">
                <a:ln>
                  <a:noFill/>
                </a:ln>
                <a:solidFill>
                  <a:srgbClr val="243FFF"/>
                </a:solidFill>
                <a:effectLst/>
                <a:uLnTx/>
                <a:uFillTx/>
                <a:latin typeface="Univers"/>
                <a:ea typeface="+mn-ea"/>
                <a:cs typeface="+mn-cs"/>
              </a:rPr>
              <a:t>TEOLOGIE DELLE RELIGIONI</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17410" name="Picture 2" descr="Dio al plurale. Ripensare la teologia delle religioni. Nuova ediz. - Rémi  Chéno - Libro - Queriniana - Giornale di teologia | IBS">
            <a:extLst>
              <a:ext uri="{FF2B5EF4-FFF2-40B4-BE49-F238E27FC236}">
                <a16:creationId xmlns="" xmlns:a16="http://schemas.microsoft.com/office/drawing/2014/main" id="{AEA98E08-0FEB-D395-9528-AA1EAC0C9EB0}"/>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24148" y="986917"/>
            <a:ext cx="3595351" cy="56377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89803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372501" y="902839"/>
            <a:ext cx="7736646" cy="5551995"/>
          </a:xfrm>
        </p:spPr>
        <p:txBody>
          <a:bodyPr rtlCol="0">
            <a:noAutofit/>
          </a:bodyPr>
          <a:lstStyle/>
          <a:p>
            <a:pPr rtl="0">
              <a:lnSpc>
                <a:spcPct val="100000"/>
              </a:lnSpc>
            </a:pPr>
            <a:r>
              <a:rPr lang="it-IT" sz="2150" dirty="0"/>
              <a:t>I teologi post-liberali riconoscono a ogni religione una verità categoriale propria, forse diversa dalla loro, o addirittura contradditoria, ma benvenuta. Il domenicano americano Joseph A. </a:t>
            </a:r>
            <a:r>
              <a:rPr lang="it-IT" sz="2150" dirty="0" err="1"/>
              <a:t>DiNoia</a:t>
            </a:r>
            <a:r>
              <a:rPr lang="it-IT" sz="2150" dirty="0"/>
              <a:t> parla della “diversità provvidenziale delle religioni”. Il cattolico inglese Paul J. Griffiths non teme i conflitti apologetici in cui si scontrano le verità degli uni e degli altri, poiché non c’è altra via che quella del confronto con le nostre differenze. Con questi teologi possiamo difendere il carattere provvidenziale della diversità delle religioni: questa alterità non è una maledizione, ma piuttosto un enigma voluto da Dio. Questa alterità diviene una convocazione al dibattito, in un confronto di razionalità distinte e talvolta contraddittorie, e, quando sarà possibile, al dialogo, che presuppone la costituzione di un terreno comune, l’abbozzo di un linguaggio comune, un progetto di azione comune, una preghiera comune.</a:t>
            </a:r>
          </a:p>
        </p:txBody>
      </p:sp>
      <p:sp>
        <p:nvSpPr>
          <p:cNvPr id="5" name="Segnaposto piè di pagina 9">
            <a:extLst>
              <a:ext uri="{FF2B5EF4-FFF2-40B4-BE49-F238E27FC236}">
                <a16:creationId xmlns="" xmlns:a16="http://schemas.microsoft.com/office/drawing/2014/main" id="{5CA401CC-225E-16B5-0D29-8B651F705A3B}"/>
              </a:ext>
            </a:extLst>
          </p:cNvPr>
          <p:cNvSpPr>
            <a:spLocks noGrp="1"/>
          </p:cNvSpPr>
          <p:nvPr>
            <p:ph type="ftr" sz="quarter" idx="11"/>
          </p:nvPr>
        </p:nvSpPr>
        <p:spPr>
          <a:xfrm>
            <a:off x="7964424" y="621792"/>
            <a:ext cx="4114800" cy="365125"/>
          </a:xfrm>
        </p:spPr>
        <p:txBody>
          <a:bodyPr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200" b="1" i="0" u="none" strike="noStrike" kern="1200" cap="all" spc="100" normalizeH="0" baseline="0" noProof="0" dirty="0">
                <a:ln>
                  <a:noFill/>
                </a:ln>
                <a:solidFill>
                  <a:srgbClr val="243FFF"/>
                </a:solidFill>
                <a:effectLst/>
                <a:uLnTx/>
                <a:uFillTx/>
                <a:latin typeface="Univers"/>
                <a:ea typeface="+mn-ea"/>
                <a:cs typeface="+mn-cs"/>
              </a:rPr>
              <a:t>TEOLOGIE DELLE RELIGIONI</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17410" name="Picture 2" descr="Dio al plurale. Ripensare la teologia delle religioni. Nuova ediz. - Rémi  Chéno - Libro - Queriniana - Giornale di teologia | IBS">
            <a:extLst>
              <a:ext uri="{FF2B5EF4-FFF2-40B4-BE49-F238E27FC236}">
                <a16:creationId xmlns="" xmlns:a16="http://schemas.microsoft.com/office/drawing/2014/main" id="{AEA98E08-0FEB-D395-9528-AA1EAC0C9EB0}"/>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24148" y="986917"/>
            <a:ext cx="3595351" cy="563771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9797143" y="1781299"/>
            <a:ext cx="890649" cy="369332"/>
          </a:xfrm>
          <a:prstGeom prst="rect">
            <a:avLst/>
          </a:prstGeom>
          <a:noFill/>
        </p:spPr>
        <p:txBody>
          <a:bodyPr wrap="square" rtlCol="0">
            <a:spAutoFit/>
          </a:bodyPr>
          <a:lstStyle/>
          <a:p>
            <a:r>
              <a:rPr lang="it-IT" dirty="0" smtClean="0"/>
              <a:t>2010</a:t>
            </a:r>
            <a:endParaRPr lang="it-IT" dirty="0"/>
          </a:p>
        </p:txBody>
      </p:sp>
    </p:spTree>
    <p:extLst>
      <p:ext uri="{BB962C8B-B14F-4D97-AF65-F5344CB8AC3E}">
        <p14:creationId xmlns="" xmlns:p14="http://schemas.microsoft.com/office/powerpoint/2010/main" val="68563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icture 2"/>
          <p:cNvSpPr/>
          <p:nvPr/>
        </p:nvSpPr>
        <p:spPr>
          <a:xfrm>
            <a:off x="7829280" y="1728000"/>
            <a:ext cx="4266720" cy="4266720"/>
          </a:xfrm>
          <a:custGeom>
            <a:avLst/>
            <a:gdLst/>
            <a:ahLst/>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a:blipFill rotWithShape="0">
            <a:blip r:embed="rId3" cstate="print"/>
            <a:srcRect/>
            <a:stretch/>
          </a:blipFill>
          <a:ln w="0">
            <a:noFill/>
          </a:ln>
        </p:spPr>
        <p:style>
          <a:lnRef idx="0">
            <a:scrgbClr r="0" g="0" b="0"/>
          </a:lnRef>
          <a:fillRef idx="0">
            <a:scrgbClr r="0" g="0" b="0"/>
          </a:fillRef>
          <a:effectRef idx="0">
            <a:scrgbClr r="0" g="0" b="0"/>
          </a:effectRef>
          <a:fontRef idx="minor"/>
        </p:style>
      </p:sp>
      <p:sp>
        <p:nvSpPr>
          <p:cNvPr id="277" name="PlaceHolder 1"/>
          <p:cNvSpPr>
            <a:spLocks noGrp="1"/>
          </p:cNvSpPr>
          <p:nvPr>
            <p:ph idx="4294967295"/>
          </p:nvPr>
        </p:nvSpPr>
        <p:spPr>
          <a:xfrm>
            <a:off x="384384" y="648000"/>
            <a:ext cx="7344000" cy="5777184"/>
          </a:xfrm>
          <a:prstGeom prst="rect">
            <a:avLst/>
          </a:prstGeom>
          <a:noFill/>
          <a:ln w="0">
            <a:noFill/>
          </a:ln>
        </p:spPr>
        <p:txBody>
          <a:bodyPr anchor="t">
            <a:noAutofit/>
          </a:bodyPr>
          <a:lstStyle/>
          <a:p>
            <a:pPr algn="ctr">
              <a:lnSpc>
                <a:spcPct val="110000"/>
              </a:lnSpc>
              <a:spcBef>
                <a:spcPts val="1001"/>
              </a:spcBef>
              <a:buNone/>
              <a:tabLst>
                <a:tab pos="0" algn="l"/>
              </a:tabLst>
            </a:pPr>
            <a:r>
              <a:rPr lang="it-IT" sz="2600" b="0" strike="noStrike" spc="-1" dirty="0" smtClean="0">
                <a:solidFill>
                  <a:srgbClr val="FF0000"/>
                </a:solidFill>
                <a:latin typeface="Univers"/>
                <a:ea typeface="Noto Sans CJK SC"/>
              </a:rPr>
              <a:t>Questo è il passo </a:t>
            </a:r>
            <a:r>
              <a:rPr lang="it-IT" sz="2600" b="0" strike="noStrike" spc="-1" dirty="0">
                <a:solidFill>
                  <a:srgbClr val="FF0000"/>
                </a:solidFill>
                <a:latin typeface="Univers"/>
                <a:ea typeface="Noto Sans CJK SC"/>
              </a:rPr>
              <a:t>del Corano a cui si </a:t>
            </a:r>
            <a:r>
              <a:rPr lang="it-IT" sz="2600" b="0" strike="noStrike" spc="-1" dirty="0" smtClean="0">
                <a:solidFill>
                  <a:srgbClr val="FF0000"/>
                </a:solidFill>
                <a:latin typeface="Univers"/>
                <a:ea typeface="Noto Sans CJK SC"/>
              </a:rPr>
              <a:t>è ispirato </a:t>
            </a:r>
            <a:r>
              <a:rPr lang="it-IT" sz="2600" b="0" strike="noStrike" spc="-1" dirty="0">
                <a:solidFill>
                  <a:srgbClr val="FF0000"/>
                </a:solidFill>
                <a:latin typeface="Univers"/>
                <a:ea typeface="Noto Sans CJK SC"/>
              </a:rPr>
              <a:t>il documento sulla </a:t>
            </a:r>
            <a:r>
              <a:rPr lang="it-IT" sz="2600" b="1" strike="noStrike" spc="-1" dirty="0">
                <a:solidFill>
                  <a:srgbClr val="FF0000"/>
                </a:solidFill>
                <a:latin typeface="Univers"/>
                <a:ea typeface="Noto Sans CJK SC"/>
              </a:rPr>
              <a:t>Fratellanza Umana </a:t>
            </a:r>
            <a:r>
              <a:rPr lang="it-IT" sz="2600" b="0" strike="noStrike" spc="-1" dirty="0">
                <a:solidFill>
                  <a:srgbClr val="FF0000"/>
                </a:solidFill>
                <a:latin typeface="Univers"/>
                <a:ea typeface="Noto Sans CJK SC"/>
              </a:rPr>
              <a:t>di Papa Francesco e  </a:t>
            </a:r>
            <a:r>
              <a:rPr lang="it-IT" sz="2400" b="0" strike="noStrike" spc="-1" dirty="0" err="1">
                <a:solidFill>
                  <a:srgbClr val="FF0000"/>
                </a:solidFill>
                <a:latin typeface="Univers"/>
              </a:rPr>
              <a:t>Ahmad</a:t>
            </a:r>
            <a:r>
              <a:rPr lang="it-IT" sz="2400" b="0" strike="noStrike" spc="-1" dirty="0">
                <a:solidFill>
                  <a:srgbClr val="FF0000"/>
                </a:solidFill>
                <a:latin typeface="Univers"/>
              </a:rPr>
              <a:t> </a:t>
            </a:r>
            <a:r>
              <a:rPr lang="it-IT" sz="2400" b="0" strike="noStrike" spc="-1" dirty="0" err="1">
                <a:solidFill>
                  <a:srgbClr val="FF0000"/>
                </a:solidFill>
                <a:latin typeface="Univers"/>
              </a:rPr>
              <a:t>Al-Tayyeb</a:t>
            </a:r>
            <a:r>
              <a:rPr lang="it-IT" sz="2400" b="0" strike="noStrike" spc="-1" dirty="0">
                <a:solidFill>
                  <a:srgbClr val="FF0000"/>
                </a:solidFill>
                <a:latin typeface="Univers"/>
              </a:rPr>
              <a:t>  </a:t>
            </a:r>
            <a:endParaRPr lang="it-IT" sz="2400" b="0" strike="noStrike" spc="-1" dirty="0">
              <a:solidFill>
                <a:srgbClr val="000000"/>
              </a:solidFill>
              <a:latin typeface="Univers"/>
            </a:endParaRPr>
          </a:p>
          <a:p>
            <a:pPr>
              <a:lnSpc>
                <a:spcPct val="110000"/>
              </a:lnSpc>
              <a:spcBef>
                <a:spcPts val="0"/>
              </a:spcBef>
              <a:buNone/>
              <a:tabLst>
                <a:tab pos="0" algn="l"/>
              </a:tabLst>
            </a:pPr>
            <a:r>
              <a:rPr lang="it-IT" sz="2400" b="0" strike="noStrike" spc="-1" dirty="0">
                <a:solidFill>
                  <a:srgbClr val="FF0000"/>
                </a:solidFill>
                <a:latin typeface="Univers"/>
              </a:rPr>
              <a:t>Abu Dhabi 2019 riportato nella slide successiva:</a:t>
            </a:r>
            <a:endParaRPr lang="it-IT" sz="2400" b="0" strike="noStrike" spc="-1" dirty="0">
              <a:solidFill>
                <a:srgbClr val="000000"/>
              </a:solidFill>
              <a:latin typeface="Univers"/>
            </a:endParaRPr>
          </a:p>
          <a:p>
            <a:pPr>
              <a:lnSpc>
                <a:spcPct val="110000"/>
              </a:lnSpc>
              <a:spcBef>
                <a:spcPts val="0"/>
              </a:spcBef>
              <a:buNone/>
              <a:tabLst>
                <a:tab pos="0" algn="l"/>
              </a:tabLst>
            </a:pPr>
            <a:r>
              <a:rPr lang="it-IT" sz="2600" b="0" strike="noStrike" spc="-1" dirty="0">
                <a:solidFill>
                  <a:srgbClr val="000000"/>
                </a:solidFill>
                <a:latin typeface="Univers"/>
              </a:rPr>
              <a:t>«A ognuno di voi abbiamo assegnato una regola e una via, mentre se Dio avesse voluto avrebbe fatto di voi una comunità unica, e se non lo ha fatto è per mettervi alla prova in quel che vi ha donato.</a:t>
            </a:r>
          </a:p>
          <a:p>
            <a:pPr>
              <a:lnSpc>
                <a:spcPct val="110000"/>
              </a:lnSpc>
              <a:spcBef>
                <a:spcPts val="0"/>
              </a:spcBef>
              <a:buNone/>
              <a:tabLst>
                <a:tab pos="0" algn="l"/>
              </a:tabLst>
            </a:pPr>
            <a:r>
              <a:rPr lang="it-IT" sz="2600" b="0" strike="noStrike" spc="-1" dirty="0" smtClean="0">
                <a:solidFill>
                  <a:srgbClr val="000000"/>
                </a:solidFill>
                <a:latin typeface="Univers"/>
              </a:rPr>
              <a:t>  Gareggiate </a:t>
            </a:r>
            <a:r>
              <a:rPr lang="it-IT" sz="2600" b="0" strike="noStrike" spc="-1" dirty="0">
                <a:solidFill>
                  <a:srgbClr val="000000"/>
                </a:solidFill>
                <a:latin typeface="Univers"/>
              </a:rPr>
              <a:t>dunque nelle opere buone, perché tutti farete ritorno a Dio e allora Egli vi informerà di ciò su cui discordate»</a:t>
            </a:r>
          </a:p>
          <a:p>
            <a:pPr>
              <a:lnSpc>
                <a:spcPct val="110000"/>
              </a:lnSpc>
              <a:spcBef>
                <a:spcPts val="0"/>
              </a:spcBef>
              <a:buNone/>
              <a:tabLst>
                <a:tab pos="0" algn="l"/>
              </a:tabLst>
            </a:pPr>
            <a:r>
              <a:rPr lang="it-IT" sz="2600" b="0" strike="noStrike" spc="-1" dirty="0" smtClean="0">
                <a:solidFill>
                  <a:srgbClr val="000000"/>
                </a:solidFill>
                <a:latin typeface="Univers"/>
              </a:rPr>
              <a:t>                                        (</a:t>
            </a:r>
            <a:r>
              <a:rPr lang="it-IT" sz="2600" b="0" strike="noStrike" spc="-1" dirty="0">
                <a:solidFill>
                  <a:srgbClr val="000000"/>
                </a:solidFill>
                <a:latin typeface="Univers"/>
              </a:rPr>
              <a:t>Corano 5,48)</a:t>
            </a:r>
          </a:p>
        </p:txBody>
      </p:sp>
      <p:sp>
        <p:nvSpPr>
          <p:cNvPr id="278" name="PlaceHolder 2"/>
          <p:cNvSpPr>
            <a:spLocks noGrp="1"/>
          </p:cNvSpPr>
          <p:nvPr>
            <p:ph type="sldNum" idx="4294967295"/>
          </p:nvPr>
        </p:nvSpPr>
        <p:spPr>
          <a:xfrm>
            <a:off x="8610480" y="6356520"/>
            <a:ext cx="2742840" cy="364680"/>
          </a:xfrm>
          <a:prstGeom prst="rect">
            <a:avLst/>
          </a:prstGeom>
          <a:noFill/>
          <a:ln w="0">
            <a:noFill/>
          </a:ln>
        </p:spPr>
        <p:txBody>
          <a:bodyPr anchor="ctr">
            <a:normAutofit/>
          </a:bodyPr>
          <a:lstStyle>
            <a:lvl1pPr algn="r">
              <a:lnSpc>
                <a:spcPct val="100000"/>
              </a:lnSpc>
              <a:spcAft>
                <a:spcPts val="601"/>
              </a:spcAft>
              <a:buNone/>
              <a:tabLst>
                <a:tab pos="0" algn="l"/>
              </a:tabLst>
              <a:defRPr lang="it-IT" sz="1200" b="1" strike="noStrike" cap="all" spc="97">
                <a:solidFill>
                  <a:srgbClr val="8D92FF"/>
                </a:solidFill>
                <a:latin typeface="Univers"/>
              </a:defRPr>
            </a:lvl1pPr>
          </a:lstStyle>
          <a:p>
            <a:pPr algn="r">
              <a:lnSpc>
                <a:spcPct val="100000"/>
              </a:lnSpc>
              <a:spcAft>
                <a:spcPts val="601"/>
              </a:spcAft>
              <a:buNone/>
              <a:tabLst>
                <a:tab pos="0" algn="l"/>
              </a:tabLst>
            </a:pPr>
            <a:fld id="{33E96032-B289-4702-BECA-E0B271892DA4}" type="slidenum">
              <a:rPr lang="it-IT" sz="1200" b="1" strike="noStrike" cap="all" spc="97">
                <a:solidFill>
                  <a:srgbClr val="8D92FF"/>
                </a:solidFill>
                <a:latin typeface="Univers"/>
              </a:rPr>
              <a:pPr algn="r">
                <a:lnSpc>
                  <a:spcPct val="100000"/>
                </a:lnSpc>
                <a:spcAft>
                  <a:spcPts val="601"/>
                </a:spcAft>
                <a:buNone/>
                <a:tabLst>
                  <a:tab pos="0" algn="l"/>
                </a:tabLst>
              </a:pPr>
              <a:t>33</a:t>
            </a:fld>
            <a:endParaRPr lang="it-IT" sz="1200" b="0" strike="noStrike" spc="-1">
              <a:latin typeface="Times New Roman"/>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icture 2"/>
          <p:cNvSpPr/>
          <p:nvPr/>
        </p:nvSpPr>
        <p:spPr>
          <a:xfrm>
            <a:off x="7829280" y="1656000"/>
            <a:ext cx="4266720" cy="4266720"/>
          </a:xfrm>
          <a:custGeom>
            <a:avLst/>
            <a:gdLst/>
            <a:ahLst/>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a:blipFill rotWithShape="0">
            <a:blip r:embed="rId3" cstate="print"/>
            <a:srcRect/>
            <a:stretch/>
          </a:blipFill>
          <a:ln w="0">
            <a:noFill/>
          </a:ln>
        </p:spPr>
        <p:style>
          <a:lnRef idx="0">
            <a:scrgbClr r="0" g="0" b="0"/>
          </a:lnRef>
          <a:fillRef idx="0">
            <a:scrgbClr r="0" g="0" b="0"/>
          </a:fillRef>
          <a:effectRef idx="0">
            <a:scrgbClr r="0" g="0" b="0"/>
          </a:effectRef>
          <a:fontRef idx="minor"/>
        </p:style>
      </p:sp>
      <p:sp>
        <p:nvSpPr>
          <p:cNvPr id="280" name="PlaceHolder 1"/>
          <p:cNvSpPr>
            <a:spLocks noGrp="1"/>
          </p:cNvSpPr>
          <p:nvPr>
            <p:ph type="title" idx="4294967295"/>
          </p:nvPr>
        </p:nvSpPr>
        <p:spPr>
          <a:xfrm>
            <a:off x="216000" y="720000"/>
            <a:ext cx="7632000" cy="1179360"/>
          </a:xfrm>
          <a:prstGeom prst="rect">
            <a:avLst/>
          </a:prstGeom>
          <a:noFill/>
          <a:ln w="0">
            <a:noFill/>
          </a:ln>
        </p:spPr>
        <p:txBody>
          <a:bodyPr anchor="b">
            <a:noAutofit/>
          </a:bodyPr>
          <a:lstStyle/>
          <a:p>
            <a:pPr algn="ctr">
              <a:lnSpc>
                <a:spcPct val="90000"/>
              </a:lnSpc>
              <a:buNone/>
            </a:pPr>
            <a:r>
              <a:rPr lang="it-IT" sz="4200" b="0" strike="noStrike" spc="-1" dirty="0">
                <a:solidFill>
                  <a:srgbClr val="000000"/>
                </a:solidFill>
                <a:latin typeface="Univers"/>
              </a:rPr>
              <a:t>Documento sulla </a:t>
            </a:r>
            <a:r>
              <a:rPr lang="it-IT" sz="4200" b="0" strike="noStrike" spc="-1" dirty="0" smtClean="0">
                <a:solidFill>
                  <a:srgbClr val="000000"/>
                </a:solidFill>
                <a:latin typeface="Univers"/>
                <a:hlinkClick r:id="rId4"/>
              </a:rPr>
              <a:t>Fratellanza </a:t>
            </a:r>
            <a:r>
              <a:rPr lang="it-IT" sz="4200" spc="-1" dirty="0">
                <a:solidFill>
                  <a:srgbClr val="000000"/>
                </a:solidFill>
                <a:latin typeface="Univers"/>
                <a:hlinkClick r:id="rId4"/>
              </a:rPr>
              <a:t>U</a:t>
            </a:r>
            <a:r>
              <a:rPr lang="it-IT" sz="4200" b="0" strike="noStrike" spc="-1" dirty="0" smtClean="0">
                <a:solidFill>
                  <a:srgbClr val="000000"/>
                </a:solidFill>
                <a:latin typeface="Univers"/>
                <a:hlinkClick r:id="rId4"/>
              </a:rPr>
              <a:t>mana </a:t>
            </a:r>
            <a:endParaRPr lang="it-IT" sz="4200" b="0" strike="noStrike" spc="-1" dirty="0">
              <a:solidFill>
                <a:srgbClr val="000000"/>
              </a:solidFill>
              <a:latin typeface="Univers"/>
            </a:endParaRPr>
          </a:p>
        </p:txBody>
      </p:sp>
      <p:sp>
        <p:nvSpPr>
          <p:cNvPr id="281" name="PlaceHolder 2"/>
          <p:cNvSpPr>
            <a:spLocks noGrp="1"/>
          </p:cNvSpPr>
          <p:nvPr>
            <p:ph idx="4294967295"/>
          </p:nvPr>
        </p:nvSpPr>
        <p:spPr>
          <a:xfrm>
            <a:off x="432000" y="1872000"/>
            <a:ext cx="7344000" cy="3357200"/>
          </a:xfrm>
          <a:prstGeom prst="rect">
            <a:avLst/>
          </a:prstGeom>
          <a:noFill/>
          <a:ln w="0">
            <a:noFill/>
          </a:ln>
        </p:spPr>
        <p:txBody>
          <a:bodyPr anchor="t">
            <a:noAutofit/>
          </a:bodyPr>
          <a:lstStyle/>
          <a:p>
            <a:pPr>
              <a:lnSpc>
                <a:spcPct val="110000"/>
              </a:lnSpc>
              <a:spcBef>
                <a:spcPts val="0"/>
              </a:spcBef>
              <a:buNone/>
              <a:tabLst>
                <a:tab pos="0" algn="l"/>
              </a:tabLst>
            </a:pPr>
            <a:r>
              <a:rPr lang="it-IT" sz="2400" b="0" strike="noStrike" spc="-1" dirty="0">
                <a:solidFill>
                  <a:srgbClr val="000000"/>
                </a:solidFill>
                <a:latin typeface="Univers"/>
              </a:rPr>
              <a:t>«Il pluralismo e le diversità di religione, di colore, di sesso, di razza e di lingua sono una sapiente volontà divina, con la quale Dio ha creato gli esseri umani. Questa Sapienza divina è l’origine da cui deriva il diritto alla libertà di credo e alla libertà di essere diversi</a:t>
            </a:r>
            <a:r>
              <a:rPr lang="it-IT" sz="2400" b="0" strike="noStrike" spc="-1" dirty="0" smtClean="0">
                <a:solidFill>
                  <a:srgbClr val="000000"/>
                </a:solidFill>
                <a:latin typeface="Univers"/>
              </a:rPr>
              <a:t>». </a:t>
            </a:r>
            <a:endParaRPr lang="it-IT" sz="2400" b="0" strike="noStrike" spc="-1" dirty="0">
              <a:solidFill>
                <a:srgbClr val="000000"/>
              </a:solidFill>
              <a:latin typeface="Univers"/>
            </a:endParaRPr>
          </a:p>
          <a:p>
            <a:pPr algn="ctr">
              <a:lnSpc>
                <a:spcPct val="110000"/>
              </a:lnSpc>
              <a:spcBef>
                <a:spcPts val="0"/>
              </a:spcBef>
              <a:buNone/>
              <a:tabLst>
                <a:tab pos="0" algn="l"/>
              </a:tabLst>
            </a:pPr>
            <a:r>
              <a:rPr lang="it-IT" sz="2400" b="0" strike="noStrike" spc="-1" dirty="0">
                <a:solidFill>
                  <a:srgbClr val="000000"/>
                </a:solidFill>
                <a:latin typeface="Univers"/>
              </a:rPr>
              <a:t>           Papa Francesco, </a:t>
            </a:r>
            <a:r>
              <a:rPr lang="it-IT" sz="2400" b="0" strike="noStrike" spc="-1" dirty="0" err="1">
                <a:solidFill>
                  <a:srgbClr val="000000"/>
                </a:solidFill>
                <a:latin typeface="Univers"/>
              </a:rPr>
              <a:t>Ahmad</a:t>
            </a:r>
            <a:r>
              <a:rPr lang="it-IT" sz="2400" b="0" strike="noStrike" spc="-1" dirty="0">
                <a:solidFill>
                  <a:srgbClr val="000000"/>
                </a:solidFill>
                <a:latin typeface="Univers"/>
              </a:rPr>
              <a:t> </a:t>
            </a:r>
            <a:r>
              <a:rPr lang="it-IT" sz="2400" b="0" strike="noStrike" spc="-1" dirty="0" err="1">
                <a:solidFill>
                  <a:srgbClr val="000000"/>
                </a:solidFill>
                <a:latin typeface="Univers"/>
              </a:rPr>
              <a:t>Al-Tayyeb</a:t>
            </a:r>
            <a:r>
              <a:rPr lang="it-IT" sz="2400" b="0" strike="noStrike" spc="-1" dirty="0">
                <a:solidFill>
                  <a:srgbClr val="000000"/>
                </a:solidFill>
                <a:latin typeface="Univers"/>
              </a:rPr>
              <a:t>  </a:t>
            </a:r>
          </a:p>
          <a:p>
            <a:pPr algn="ctr">
              <a:lnSpc>
                <a:spcPct val="110000"/>
              </a:lnSpc>
              <a:spcBef>
                <a:spcPts val="0"/>
              </a:spcBef>
              <a:buNone/>
              <a:tabLst>
                <a:tab pos="0" algn="l"/>
              </a:tabLst>
            </a:pPr>
            <a:r>
              <a:rPr lang="it-IT" sz="2400" b="0" strike="noStrike" spc="-1" dirty="0">
                <a:solidFill>
                  <a:srgbClr val="000000"/>
                </a:solidFill>
                <a:latin typeface="Univers"/>
              </a:rPr>
              <a:t>Abu Dhabi </a:t>
            </a:r>
            <a:r>
              <a:rPr lang="it-IT" sz="2400" b="0" strike="noStrike" spc="-1" dirty="0" smtClean="0">
                <a:solidFill>
                  <a:srgbClr val="000000"/>
                </a:solidFill>
                <a:latin typeface="Univers"/>
              </a:rPr>
              <a:t>4-2-2019</a:t>
            </a:r>
            <a:endParaRPr lang="it-IT" sz="2400" b="0" strike="noStrike" spc="-1" dirty="0">
              <a:solidFill>
                <a:srgbClr val="000000"/>
              </a:solidFill>
              <a:latin typeface="Univers"/>
            </a:endParaRPr>
          </a:p>
        </p:txBody>
      </p:sp>
      <p:sp>
        <p:nvSpPr>
          <p:cNvPr id="282" name="PlaceHolder 3"/>
          <p:cNvSpPr>
            <a:spLocks noGrp="1"/>
          </p:cNvSpPr>
          <p:nvPr>
            <p:ph type="ftr" idx="4294967295"/>
          </p:nvPr>
        </p:nvSpPr>
        <p:spPr>
          <a:xfrm>
            <a:off x="7992000" y="571320"/>
            <a:ext cx="4114440" cy="364680"/>
          </a:xfrm>
          <a:prstGeom prst="rect">
            <a:avLst/>
          </a:prstGeom>
          <a:noFill/>
          <a:ln w="0">
            <a:noFill/>
          </a:ln>
        </p:spPr>
        <p:txBody>
          <a:bodyPr anchor="ctr">
            <a:normAutofit/>
          </a:bodyPr>
          <a:lstStyle>
            <a:lvl1pPr algn="ctr">
              <a:lnSpc>
                <a:spcPct val="100000"/>
              </a:lnSpc>
              <a:spcAft>
                <a:spcPts val="601"/>
              </a:spcAft>
              <a:buNone/>
              <a:tabLst>
                <a:tab pos="0" algn="l"/>
              </a:tabLst>
              <a:defRPr lang="it-IT" sz="1200" b="1" strike="noStrike" cap="all" spc="97">
                <a:solidFill>
                  <a:srgbClr val="243FFF"/>
                </a:solidFill>
                <a:latin typeface="Univers"/>
              </a:defRPr>
            </a:lvl1pPr>
          </a:lstStyle>
          <a:p>
            <a:pPr algn="ctr">
              <a:lnSpc>
                <a:spcPct val="100000"/>
              </a:lnSpc>
              <a:spcAft>
                <a:spcPts val="601"/>
              </a:spcAft>
              <a:buNone/>
              <a:tabLst>
                <a:tab pos="0" algn="l"/>
              </a:tabLst>
            </a:pPr>
            <a:r>
              <a:rPr lang="it-IT" sz="1200" b="1" strike="noStrike" cap="all" spc="97">
                <a:solidFill>
                  <a:srgbClr val="243FFF"/>
                </a:solidFill>
                <a:latin typeface="Univers"/>
              </a:rPr>
              <a:t>TEOLOGIE DELLE RELIGIONI</a:t>
            </a:r>
            <a:endParaRPr lang="it-IT" sz="1200" b="0" strike="noStrike" spc="-1">
              <a:latin typeface="Times New Roman"/>
            </a:endParaRPr>
          </a:p>
        </p:txBody>
      </p:sp>
      <p:sp>
        <p:nvSpPr>
          <p:cNvPr id="283" name="PlaceHolder 4"/>
          <p:cNvSpPr>
            <a:spLocks noGrp="1"/>
          </p:cNvSpPr>
          <p:nvPr>
            <p:ph type="sldNum" idx="4294967295"/>
          </p:nvPr>
        </p:nvSpPr>
        <p:spPr>
          <a:xfrm>
            <a:off x="8610480" y="6356520"/>
            <a:ext cx="2742840" cy="364680"/>
          </a:xfrm>
          <a:prstGeom prst="rect">
            <a:avLst/>
          </a:prstGeom>
          <a:noFill/>
          <a:ln w="0">
            <a:noFill/>
          </a:ln>
        </p:spPr>
        <p:txBody>
          <a:bodyPr anchor="ctr">
            <a:normAutofit/>
          </a:bodyPr>
          <a:lstStyle>
            <a:lvl1pPr algn="r">
              <a:lnSpc>
                <a:spcPct val="100000"/>
              </a:lnSpc>
              <a:spcAft>
                <a:spcPts val="601"/>
              </a:spcAft>
              <a:buNone/>
              <a:tabLst>
                <a:tab pos="0" algn="l"/>
              </a:tabLst>
              <a:defRPr lang="it-IT" sz="1200" b="1" strike="noStrike" cap="all" spc="97">
                <a:solidFill>
                  <a:srgbClr val="243FFF"/>
                </a:solidFill>
                <a:latin typeface="Univers"/>
              </a:defRPr>
            </a:lvl1pPr>
          </a:lstStyle>
          <a:p>
            <a:pPr algn="r">
              <a:lnSpc>
                <a:spcPct val="100000"/>
              </a:lnSpc>
              <a:spcAft>
                <a:spcPts val="601"/>
              </a:spcAft>
              <a:buNone/>
              <a:tabLst>
                <a:tab pos="0" algn="l"/>
              </a:tabLst>
            </a:pPr>
            <a:fld id="{AB80CC47-A4D2-4D2E-89DF-9466EBC25635}" type="slidenum">
              <a:rPr lang="it-IT" sz="1200" b="1" strike="noStrike" cap="all" spc="97">
                <a:solidFill>
                  <a:srgbClr val="243FFF"/>
                </a:solidFill>
                <a:latin typeface="Univers"/>
              </a:rPr>
              <a:pPr algn="r">
                <a:lnSpc>
                  <a:spcPct val="100000"/>
                </a:lnSpc>
                <a:spcAft>
                  <a:spcPts val="601"/>
                </a:spcAft>
                <a:buNone/>
                <a:tabLst>
                  <a:tab pos="0" algn="l"/>
                </a:tabLst>
              </a:pPr>
              <a:t>34</a:t>
            </a:fld>
            <a:endParaRPr lang="it-IT" sz="1200" b="0" strike="noStrike" spc="-1">
              <a:latin typeface="Times New Roman"/>
            </a:endParaRPr>
          </a:p>
        </p:txBody>
      </p:sp>
      <p:sp>
        <p:nvSpPr>
          <p:cNvPr id="284" name="CasellaDiTesto 283"/>
          <p:cNvSpPr txBox="1"/>
          <p:nvPr/>
        </p:nvSpPr>
        <p:spPr>
          <a:xfrm>
            <a:off x="263352" y="5157192"/>
            <a:ext cx="8208000" cy="1370160"/>
          </a:xfrm>
          <a:prstGeom prst="rect">
            <a:avLst/>
          </a:prstGeom>
          <a:solidFill>
            <a:srgbClr val="FFFF00"/>
          </a:solidFill>
          <a:ln w="0">
            <a:noFill/>
          </a:ln>
        </p:spPr>
        <p:txBody>
          <a:bodyPr lIns="90000" tIns="45000" rIns="90000" bIns="45000" anchor="t">
            <a:noAutofit/>
          </a:bodyPr>
          <a:lstStyle/>
          <a:p>
            <a:r>
              <a:rPr lang="it-IT" sz="1800" b="0" strike="noStrike" spc="-1" dirty="0">
                <a:solidFill>
                  <a:srgbClr val="FF0000"/>
                </a:solidFill>
                <a:latin typeface="Arial"/>
              </a:rPr>
              <a:t>N.B.: </a:t>
            </a:r>
            <a:r>
              <a:rPr lang="it-IT" sz="1800" b="0" strike="noStrike" spc="-1" dirty="0" smtClean="0">
                <a:solidFill>
                  <a:srgbClr val="FF0000"/>
                </a:solidFill>
                <a:latin typeface="Arial"/>
              </a:rPr>
              <a:t>Si </a:t>
            </a:r>
            <a:r>
              <a:rPr lang="it-IT" sz="1800" b="0" strike="noStrike" spc="-1" dirty="0">
                <a:solidFill>
                  <a:srgbClr val="FF0000"/>
                </a:solidFill>
                <a:latin typeface="Arial"/>
              </a:rPr>
              <a:t>può dunque dire che, indirettamente, un passo del Corano è entrato a far parte del Magistero della Chiesa. </a:t>
            </a:r>
          </a:p>
          <a:p>
            <a:r>
              <a:rPr lang="it-IT" sz="1800" b="0" strike="noStrike" spc="-1" dirty="0">
                <a:solidFill>
                  <a:srgbClr val="FF0000"/>
                </a:solidFill>
                <a:latin typeface="Arial"/>
              </a:rPr>
              <a:t>Detto in altri termini: la Chiesa ha </a:t>
            </a:r>
            <a:r>
              <a:rPr lang="it-IT" sz="1800" b="0" strike="noStrike" spc="-1" dirty="0" smtClean="0">
                <a:solidFill>
                  <a:srgbClr val="FF0000"/>
                </a:solidFill>
                <a:latin typeface="Arial"/>
              </a:rPr>
              <a:t>assunto e incluso </a:t>
            </a:r>
            <a:r>
              <a:rPr lang="it-IT" sz="1800" b="0" strike="noStrike" spc="-1" dirty="0">
                <a:solidFill>
                  <a:srgbClr val="FF0000"/>
                </a:solidFill>
                <a:latin typeface="Arial"/>
              </a:rPr>
              <a:t>in sé </a:t>
            </a:r>
            <a:r>
              <a:rPr lang="it-IT" sz="1800" b="0" strike="noStrike" spc="-1" dirty="0" smtClean="0">
                <a:solidFill>
                  <a:srgbClr val="FF0000"/>
                </a:solidFill>
                <a:latin typeface="Arial"/>
              </a:rPr>
              <a:t>per la prima volta qualcosa </a:t>
            </a:r>
            <a:r>
              <a:rPr lang="it-IT" sz="1800" b="0" strike="noStrike" spc="-1" dirty="0">
                <a:solidFill>
                  <a:srgbClr val="FF0000"/>
                </a:solidFill>
                <a:latin typeface="Arial"/>
              </a:rPr>
              <a:t>di un’altra religione, aprendo così le porte ad una visione più pluralista nel rapporto con le altre </a:t>
            </a:r>
            <a:r>
              <a:rPr lang="it-IT" sz="1800" b="0" strike="noStrike" spc="-1" dirty="0" smtClean="0">
                <a:solidFill>
                  <a:srgbClr val="FF0000"/>
                </a:solidFill>
                <a:latin typeface="Arial"/>
              </a:rPr>
              <a:t>religioni.</a:t>
            </a:r>
            <a:endParaRPr lang="it-IT" sz="1800" b="0" strike="noStrike" spc="-1" dirty="0">
              <a:solidFill>
                <a:srgbClr val="FF0000"/>
              </a:solidFill>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icture 2"/>
          <p:cNvSpPr/>
          <p:nvPr/>
        </p:nvSpPr>
        <p:spPr>
          <a:xfrm>
            <a:off x="7452000" y="1665360"/>
            <a:ext cx="4266720" cy="4266720"/>
          </a:xfrm>
          <a:custGeom>
            <a:avLst/>
            <a:gdLst/>
            <a:ahLst/>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a:blipFill rotWithShape="0">
            <a:blip r:embed="rId3" cstate="print"/>
            <a:srcRect/>
            <a:stretch/>
          </a:blipFill>
          <a:ln w="0">
            <a:noFill/>
          </a:ln>
        </p:spPr>
        <p:style>
          <a:lnRef idx="0">
            <a:scrgbClr r="0" g="0" b="0"/>
          </a:lnRef>
          <a:fillRef idx="0">
            <a:scrgbClr r="0" g="0" b="0"/>
          </a:fillRef>
          <a:effectRef idx="0">
            <a:scrgbClr r="0" g="0" b="0"/>
          </a:effectRef>
          <a:fontRef idx="minor"/>
        </p:style>
      </p:sp>
      <p:sp>
        <p:nvSpPr>
          <p:cNvPr id="286" name="PlaceHolder 1"/>
          <p:cNvSpPr>
            <a:spLocks noGrp="1"/>
          </p:cNvSpPr>
          <p:nvPr>
            <p:ph idx="4294967295"/>
          </p:nvPr>
        </p:nvSpPr>
        <p:spPr>
          <a:xfrm>
            <a:off x="793800" y="694080"/>
            <a:ext cx="6190200" cy="5569920"/>
          </a:xfrm>
          <a:prstGeom prst="rect">
            <a:avLst/>
          </a:prstGeom>
          <a:noFill/>
          <a:ln w="0">
            <a:noFill/>
          </a:ln>
        </p:spPr>
        <p:txBody>
          <a:bodyPr anchor="t">
            <a:noAutofit/>
          </a:bodyPr>
          <a:lstStyle/>
          <a:p>
            <a:pPr>
              <a:lnSpc>
                <a:spcPct val="110000"/>
              </a:lnSpc>
              <a:spcBef>
                <a:spcPts val="1001"/>
              </a:spcBef>
              <a:buNone/>
              <a:tabLst>
                <a:tab pos="0" algn="l"/>
              </a:tabLst>
            </a:pPr>
            <a:r>
              <a:rPr lang="it-IT" sz="2000" b="0" strike="noStrike" spc="-1" dirty="0">
                <a:solidFill>
                  <a:srgbClr val="000000"/>
                </a:solidFill>
                <a:latin typeface="Univers"/>
              </a:rPr>
              <a:t>Il documento di Abu Dhabi, da parte sua, recita che […] è la stessa volontà di Dio che si dia il pluralismo e ogni diversità, di religione, genere, lingua. In una prospettiva che, si direbbe, supera addirittura il paradigma inclusivista nel rapporto fra cristianesimo e religioni, aprendo così le porte, più o meno consapevolmente – ma a mio parere, del tutto consapevolmente –, a quello pluralista. Nel testo, infatti, il pluralismo non è subìto quale dato di fatto purtroppo inestirpabile o come una resa incondizionata al processo di secolarizzazione in atto, come non di rado fa la pubblicistica cattolica, ma valorizzato in quanto dono di Dio e base adeguata per fondare la libertà religiosa.</a:t>
            </a:r>
          </a:p>
          <a:p>
            <a:pPr algn="r">
              <a:lnSpc>
                <a:spcPct val="110000"/>
              </a:lnSpc>
              <a:spcBef>
                <a:spcPts val="1001"/>
              </a:spcBef>
              <a:buNone/>
              <a:tabLst>
                <a:tab pos="0" algn="l"/>
              </a:tabLst>
            </a:pPr>
            <a:r>
              <a:rPr lang="it-IT" sz="2000" b="0" strike="noStrike" spc="-1" dirty="0">
                <a:solidFill>
                  <a:srgbClr val="000000"/>
                </a:solidFill>
                <a:latin typeface="Univers"/>
              </a:rPr>
              <a:t>Commento di </a:t>
            </a:r>
            <a:r>
              <a:rPr lang="it-IT" sz="2000" b="0" strike="noStrike" spc="-1" dirty="0" err="1">
                <a:solidFill>
                  <a:srgbClr val="000000"/>
                </a:solidFill>
                <a:latin typeface="Univers"/>
              </a:rPr>
              <a:t>Brunetto</a:t>
            </a:r>
            <a:r>
              <a:rPr lang="it-IT" sz="2000" b="0" strike="noStrike" spc="-1" dirty="0">
                <a:solidFill>
                  <a:srgbClr val="000000"/>
                </a:solidFill>
                <a:latin typeface="Univers"/>
              </a:rPr>
              <a:t> Salvarani noto teologo delle religioni in </a:t>
            </a:r>
            <a:r>
              <a:rPr lang="it-IT" sz="2000" b="0" i="1" strike="noStrike" spc="-1" dirty="0">
                <a:solidFill>
                  <a:srgbClr val="000000"/>
                </a:solidFill>
                <a:latin typeface="Univers"/>
              </a:rPr>
              <a:t>Dell’umana </a:t>
            </a:r>
            <a:r>
              <a:rPr lang="it-IT" sz="2000" b="0" i="1" strike="noStrike" spc="-1" dirty="0" err="1">
                <a:solidFill>
                  <a:srgbClr val="000000"/>
                </a:solidFill>
                <a:latin typeface="Univers"/>
              </a:rPr>
              <a:t>fratellanza…</a:t>
            </a:r>
            <a:endParaRPr lang="it-IT" sz="2000" b="0" strike="noStrike" spc="-1" dirty="0">
              <a:solidFill>
                <a:srgbClr val="000000"/>
              </a:solidFill>
              <a:latin typeface="Univers"/>
            </a:endParaRPr>
          </a:p>
        </p:txBody>
      </p:sp>
      <p:sp>
        <p:nvSpPr>
          <p:cNvPr id="287" name="PlaceHolder 2"/>
          <p:cNvSpPr>
            <a:spLocks noGrp="1"/>
          </p:cNvSpPr>
          <p:nvPr>
            <p:ph type="sldNum" idx="4294967295"/>
          </p:nvPr>
        </p:nvSpPr>
        <p:spPr>
          <a:xfrm>
            <a:off x="8610480" y="6356520"/>
            <a:ext cx="2742840" cy="364680"/>
          </a:xfrm>
          <a:prstGeom prst="rect">
            <a:avLst/>
          </a:prstGeom>
          <a:noFill/>
          <a:ln w="0">
            <a:noFill/>
          </a:ln>
        </p:spPr>
        <p:txBody>
          <a:bodyPr anchor="ctr">
            <a:normAutofit/>
          </a:bodyPr>
          <a:lstStyle>
            <a:lvl1pPr algn="r">
              <a:lnSpc>
                <a:spcPct val="100000"/>
              </a:lnSpc>
              <a:spcAft>
                <a:spcPts val="601"/>
              </a:spcAft>
              <a:buNone/>
              <a:tabLst>
                <a:tab pos="0" algn="l"/>
              </a:tabLst>
              <a:defRPr lang="it-IT" sz="1200" b="1" strike="noStrike" cap="all" spc="97">
                <a:solidFill>
                  <a:srgbClr val="8D92FF"/>
                </a:solidFill>
                <a:latin typeface="Univers"/>
              </a:defRPr>
            </a:lvl1pPr>
          </a:lstStyle>
          <a:p>
            <a:pPr algn="r">
              <a:lnSpc>
                <a:spcPct val="100000"/>
              </a:lnSpc>
              <a:spcAft>
                <a:spcPts val="601"/>
              </a:spcAft>
              <a:buNone/>
              <a:tabLst>
                <a:tab pos="0" algn="l"/>
              </a:tabLst>
            </a:pPr>
            <a:fld id="{DA0A5561-5DFF-4F94-BD6A-B99AC7F60976}" type="slidenum">
              <a:rPr lang="it-IT" sz="1200" b="1" strike="noStrike" cap="all" spc="97">
                <a:solidFill>
                  <a:srgbClr val="8D92FF"/>
                </a:solidFill>
                <a:latin typeface="Univers"/>
              </a:rPr>
              <a:pPr algn="r">
                <a:lnSpc>
                  <a:spcPct val="100000"/>
                </a:lnSpc>
                <a:spcAft>
                  <a:spcPts val="601"/>
                </a:spcAft>
                <a:buNone/>
                <a:tabLst>
                  <a:tab pos="0" algn="l"/>
                </a:tabLst>
              </a:pPr>
              <a:t>35</a:t>
            </a:fld>
            <a:endParaRPr lang="it-IT" sz="1200" b="0" strike="noStrike" spc="-1">
              <a:latin typeface="Times New Roman"/>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rtl="0"/>
            <a:fld id="{D8DA9DAA-006C-4F4B-980E-E3DF019B24E2}" type="slidenum">
              <a:rPr lang="it-IT" noProof="0" smtClean="0"/>
              <a:pPr rtl="0"/>
              <a:t>36</a:t>
            </a:fld>
            <a:endParaRPr lang="it-IT" noProof="0"/>
          </a:p>
        </p:txBody>
      </p:sp>
      <p:sp>
        <p:nvSpPr>
          <p:cNvPr id="6" name="CasellaDiTesto 5"/>
          <p:cNvSpPr txBox="1"/>
          <p:nvPr/>
        </p:nvSpPr>
        <p:spPr>
          <a:xfrm>
            <a:off x="853440" y="768096"/>
            <a:ext cx="10424160" cy="4893647"/>
          </a:xfrm>
          <a:prstGeom prst="rect">
            <a:avLst/>
          </a:prstGeom>
          <a:noFill/>
        </p:spPr>
        <p:txBody>
          <a:bodyPr wrap="square" rtlCol="0">
            <a:spAutoFit/>
          </a:bodyPr>
          <a:lstStyle/>
          <a:p>
            <a:r>
              <a:rPr lang="it-IT" sz="2400" dirty="0" smtClean="0"/>
              <a:t>L’essere riusciti a passare con l’aiuto dello Spirito in quest’ultimo secolo dall’Esclusivismo del 1442 al Pluralismo di oggi, riconosciuto come un valore intrinseco, ci consente finalmente di superare il profondo basso evidenziato nella curva della </a:t>
            </a:r>
            <a:r>
              <a:rPr lang="it-IT" sz="2400" dirty="0" err="1" smtClean="0"/>
              <a:t>diapo</a:t>
            </a:r>
            <a:r>
              <a:rPr lang="it-IT" sz="2400" dirty="0" smtClean="0"/>
              <a:t> 17.</a:t>
            </a:r>
          </a:p>
          <a:p>
            <a:r>
              <a:rPr lang="it-IT" sz="2400" dirty="0" smtClean="0"/>
              <a:t>E quindi ci consente di aprirci ad accogliere le belle novità che qualcuno inizia a presentare, che ci fanno ritornare alla visione dei primi cristiani di 2000 anni fa che hanno incrociato Gesù o suoi apostoli sentendo dalle loro parole che la salvezza è per tutti, nessuno escluso.</a:t>
            </a:r>
          </a:p>
          <a:p>
            <a:r>
              <a:rPr lang="it-IT" sz="2400" dirty="0" smtClean="0"/>
              <a:t>È una novità che finalmente dopo </a:t>
            </a:r>
            <a:r>
              <a:rPr lang="it-IT" sz="2400" smtClean="0"/>
              <a:t>5 secoli, </a:t>
            </a:r>
            <a:r>
              <a:rPr lang="it-IT" sz="2400" dirty="0" smtClean="0"/>
              <a:t>può essere annunciata da tutti a tutti, perché ci sia un continuo rimbalzo senza nessuna interruzione e così non si fermi mai. </a:t>
            </a:r>
          </a:p>
          <a:p>
            <a:r>
              <a:rPr lang="it-IT" sz="2400" dirty="0" smtClean="0"/>
              <a:t>Per portare a compimento l’opera-progetto di Dio, la salvezza dell’Umanità per il suo Regno.</a:t>
            </a:r>
            <a:endParaRPr lang="it-IT"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pPr rtl="0"/>
            <a:fld id="{D8DA9DAA-006C-4F4B-980E-E3DF019B24E2}" type="slidenum">
              <a:rPr lang="it-IT" noProof="0" smtClean="0"/>
              <a:pPr rtl="0"/>
              <a:t>37</a:t>
            </a:fld>
            <a:endParaRPr lang="it-IT" noProof="0"/>
          </a:p>
        </p:txBody>
      </p:sp>
      <p:sp>
        <p:nvSpPr>
          <p:cNvPr id="8" name="CasellaDiTesto 7"/>
          <p:cNvSpPr txBox="1"/>
          <p:nvPr/>
        </p:nvSpPr>
        <p:spPr>
          <a:xfrm>
            <a:off x="609600" y="365760"/>
            <a:ext cx="10704576" cy="6078587"/>
          </a:xfrm>
          <a:prstGeom prst="rect">
            <a:avLst/>
          </a:prstGeom>
          <a:noFill/>
        </p:spPr>
        <p:txBody>
          <a:bodyPr wrap="square" rtlCol="0">
            <a:spAutoFit/>
          </a:bodyPr>
          <a:lstStyle/>
          <a:p>
            <a:pPr>
              <a:spcAft>
                <a:spcPts val="600"/>
              </a:spcAft>
            </a:pPr>
            <a:r>
              <a:rPr lang="it-IT" sz="2400" dirty="0" smtClean="0"/>
              <a:t>Dato che noi cristiani crediamo che la Salvezza per la Vita Eterna viene solo da Gesù Risorto, questa è una buona conclusione scritta da Lohfink nel suo libro del 2017 “</a:t>
            </a:r>
            <a:r>
              <a:rPr lang="it-IT" sz="2400" dirty="0" smtClean="0">
                <a:solidFill>
                  <a:schemeClr val="accent6">
                    <a:lumMod val="75000"/>
                  </a:schemeClr>
                </a:solidFill>
              </a:rPr>
              <a:t>ALLA FINE IL NULLA? Sulla risurrezione e sulla Vita Eterna</a:t>
            </a:r>
            <a:r>
              <a:rPr lang="it-IT" sz="2400" dirty="0" smtClean="0"/>
              <a:t>” a pag. 185:</a:t>
            </a:r>
          </a:p>
          <a:p>
            <a:r>
              <a:rPr lang="it-IT" sz="2400" dirty="0" smtClean="0"/>
              <a:t>“</a:t>
            </a:r>
            <a:r>
              <a:rPr lang="it-IT" sz="2400" dirty="0" err="1" smtClean="0"/>
              <a:t>…</a:t>
            </a:r>
            <a:r>
              <a:rPr lang="it-IT" sz="2400" i="1" dirty="0" err="1" smtClean="0"/>
              <a:t>queste</a:t>
            </a:r>
            <a:r>
              <a:rPr lang="it-IT" sz="2400" i="1" dirty="0" smtClean="0"/>
              <a:t> affermazioni però, non sono ancora sufficienti. La risurrezione è ancora di più: secondo il Nuovo Testamento, con la risurrezione di Gesù inizia ciò che l'apocalittica dell'Antico Testamento e del proto giudaismo chiama "nuova creazione" o creazione «di un nuovo cielo e una nuova terra». La risurrezione di Gesù non riguarda perciò soltanto il mondo degli umani ma, insieme ad esso, l'intero cosmo. Con il Risorto non arriva alla meta soltanto la storia dell'umanità. Con Lui trova il proprio compimento anche l'universo. Ciò suona essere un discorso elevato. Eppure, è proprio questo quanto è affermato dal Nuovo Testamento, come vorrei mostrare in questo capitolo. Se nella risurrezione dei morti, che inizia con Gesù, non giunge alla meta solo l'essere umano ma il cosmo intero, allora ciò significa che tra l'uomo e il cosmo esiste un legame indissolubile</a:t>
            </a:r>
            <a:r>
              <a:rPr lang="it-IT" sz="2400" dirty="0" smtClean="0"/>
              <a:t>”.</a:t>
            </a:r>
            <a:endParaRPr lang="it-IT"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pPr rtl="0"/>
            <a:fld id="{D8DA9DAA-006C-4F4B-980E-E3DF019B24E2}" type="slidenum">
              <a:rPr lang="it-IT" noProof="0" smtClean="0"/>
              <a:pPr rtl="0"/>
              <a:t>38</a:t>
            </a:fld>
            <a:endParaRPr lang="it-IT" noProof="0"/>
          </a:p>
        </p:txBody>
      </p:sp>
      <p:pic>
        <p:nvPicPr>
          <p:cNvPr id="8" name="Immagine 7" descr="la mano di Dio.jpg"/>
          <p:cNvPicPr>
            <a:picLocks noChangeAspect="1"/>
          </p:cNvPicPr>
          <p:nvPr/>
        </p:nvPicPr>
        <p:blipFill>
          <a:blip r:embed="rId2" cstate="print"/>
          <a:stretch>
            <a:fillRect/>
          </a:stretch>
        </p:blipFill>
        <p:spPr>
          <a:xfrm rot="5400000">
            <a:off x="2508426" y="559211"/>
            <a:ext cx="5001923" cy="7293864"/>
          </a:xfrm>
          <a:prstGeom prst="rect">
            <a:avLst/>
          </a:prstGeom>
        </p:spPr>
      </p:pic>
      <p:sp>
        <p:nvSpPr>
          <p:cNvPr id="9" name="CasellaDiTesto 8"/>
          <p:cNvSpPr txBox="1"/>
          <p:nvPr/>
        </p:nvSpPr>
        <p:spPr>
          <a:xfrm>
            <a:off x="804671" y="472796"/>
            <a:ext cx="9764367" cy="1200329"/>
          </a:xfrm>
          <a:prstGeom prst="rect">
            <a:avLst/>
          </a:prstGeom>
          <a:noFill/>
        </p:spPr>
        <p:txBody>
          <a:bodyPr wrap="square" rtlCol="0">
            <a:spAutoFit/>
          </a:bodyPr>
          <a:lstStyle/>
          <a:p>
            <a:r>
              <a:rPr lang="it-IT" dirty="0" smtClean="0"/>
              <a:t>L’Umanità intera è nelle mani di Dio Padre creatore (nuvola centrale in alto) dalle quali non possiamo cadere e attraverso il suo Spirito (nuvola </a:t>
            </a:r>
            <a:r>
              <a:rPr lang="it-IT" dirty="0" err="1" smtClean="0"/>
              <a:t>sx</a:t>
            </a:r>
            <a:r>
              <a:rPr lang="it-IT" dirty="0" smtClean="0"/>
              <a:t> in questa bellissima foto di don Luigi Grossi), ci accompagna tutti all’incontro per la Vita con Lui. E così si compia il suo progetto stabilito fin dall’eternità per la salvezza dell’intera Umanità in Cristo Risorto (prologo </a:t>
            </a:r>
            <a:r>
              <a:rPr lang="it-IT" dirty="0" err="1" smtClean="0"/>
              <a:t>Gv</a:t>
            </a:r>
            <a:r>
              <a:rPr lang="it-IT" dirty="0" smtClean="0"/>
              <a:t>).</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850392" y="1212980"/>
            <a:ext cx="6190488" cy="4959220"/>
          </a:xfrm>
        </p:spPr>
        <p:txBody>
          <a:bodyPr rtlCol="0">
            <a:noAutofit/>
          </a:bodyPr>
          <a:lstStyle/>
          <a:p>
            <a:pPr rtl="0">
              <a:lnSpc>
                <a:spcPct val="120000"/>
              </a:lnSpc>
            </a:pPr>
            <a:r>
              <a:rPr lang="it-IT" sz="2500" dirty="0"/>
              <a:t>I gruppi si parlano</a:t>
            </a:r>
          </a:p>
          <a:p>
            <a:pPr rtl="0">
              <a:lnSpc>
                <a:spcPct val="120000"/>
              </a:lnSpc>
            </a:pPr>
            <a:r>
              <a:rPr lang="it-IT" sz="2500" dirty="0"/>
              <a:t>Si influenzano</a:t>
            </a:r>
          </a:p>
          <a:p>
            <a:pPr rtl="0">
              <a:lnSpc>
                <a:spcPct val="120000"/>
              </a:lnSpc>
            </a:pPr>
            <a:r>
              <a:rPr lang="it-IT" sz="2500" dirty="0"/>
              <a:t>Contaminazione cognitiva</a:t>
            </a:r>
          </a:p>
          <a:p>
            <a:pPr rtl="0">
              <a:lnSpc>
                <a:spcPct val="120000"/>
              </a:lnSpc>
            </a:pPr>
            <a:r>
              <a:rPr lang="it-IT" sz="2500" dirty="0"/>
              <a:t>Shock culturale</a:t>
            </a:r>
          </a:p>
          <a:p>
            <a:pPr rtl="0">
              <a:lnSpc>
                <a:spcPct val="120000"/>
              </a:lnSpc>
            </a:pPr>
            <a:r>
              <a:rPr lang="it-IT" sz="2500" dirty="0"/>
              <a:t>I nostri modi di pensare e di vivere    non sono gli unici possibili</a:t>
            </a:r>
          </a:p>
          <a:p>
            <a:pPr rtl="0">
              <a:lnSpc>
                <a:spcPct val="120000"/>
              </a:lnSpc>
            </a:pPr>
            <a:r>
              <a:rPr lang="it-IT" sz="2500" dirty="0"/>
              <a:t>Il nostro punto di vista viene relativizzato</a:t>
            </a:r>
          </a:p>
          <a:p>
            <a:pPr rtl="0">
              <a:lnSpc>
                <a:spcPct val="120000"/>
              </a:lnSpc>
            </a:pPr>
            <a:r>
              <a:rPr lang="it-IT" sz="2500" dirty="0"/>
              <a:t>in modo permanente</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4098" name="Picture 2">
            <a:extLst>
              <a:ext uri="{FF2B5EF4-FFF2-40B4-BE49-F238E27FC236}">
                <a16:creationId xmlns="" xmlns:a16="http://schemas.microsoft.com/office/drawing/2014/main" id="{5A35E734-2993-91F1-9670-8ACE46FB6670}"/>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6484" r="39698" b="499"/>
          <a:stretch/>
        </p:blipFill>
        <p:spPr bwMode="auto">
          <a:xfrm>
            <a:off x="7040880" y="1579692"/>
            <a:ext cx="4714203" cy="42257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8524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541176" y="949389"/>
            <a:ext cx="6945474" cy="5563377"/>
          </a:xfrm>
        </p:spPr>
        <p:txBody>
          <a:bodyPr rtlCol="0">
            <a:noAutofit/>
          </a:bodyPr>
          <a:lstStyle/>
          <a:p>
            <a:pPr rtl="0">
              <a:lnSpc>
                <a:spcPct val="120000"/>
              </a:lnSpc>
            </a:pPr>
            <a:r>
              <a:rPr lang="it-IT" sz="2100" dirty="0"/>
              <a:t>Allo stesso modo in cui si sperimenta la cultura altrui come una relativizzazione concreta […] della propria, così succede involontariamente anche con le religioni straniere. Queste infatti sono ormai divenute un elemento che tocca da vicino la nostra situazione esistenziale, non solo teoricamente ma concretamente; ce le sentiamo accanto come elementi che mettono in discussione il preteso assolutismo dello stesso cristianesimo. Nel problema del come venire a capo del pluralismo attuale, è quindi incluso il bisogno di capire il pluralismo religioso, prendendone atto come di un aspetto ineliminabile della nostra esistenza cristiana.</a:t>
            </a:r>
          </a:p>
          <a:p>
            <a:pPr algn="r" rtl="0">
              <a:lnSpc>
                <a:spcPct val="120000"/>
              </a:lnSpc>
            </a:pPr>
            <a:r>
              <a:rPr lang="it-IT" dirty="0"/>
              <a:t>Karl </a:t>
            </a:r>
            <a:r>
              <a:rPr lang="it-IT" dirty="0" err="1" smtClean="0"/>
              <a:t>Rahner</a:t>
            </a:r>
            <a:r>
              <a:rPr lang="it-IT" dirty="0" smtClean="0"/>
              <a:t> </a:t>
            </a:r>
            <a:r>
              <a:rPr lang="it-IT" dirty="0" smtClean="0">
                <a:solidFill>
                  <a:srgbClr val="FF0000"/>
                </a:solidFill>
              </a:rPr>
              <a:t>1970</a:t>
            </a:r>
            <a:r>
              <a:rPr lang="it-IT" dirty="0" smtClean="0"/>
              <a:t> </a:t>
            </a:r>
            <a:endParaRPr lang="it-IT" dirty="0"/>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12290" name="Picture 2" descr="Karl Rahner - Wikipedia">
            <a:extLst>
              <a:ext uri="{FF2B5EF4-FFF2-40B4-BE49-F238E27FC236}">
                <a16:creationId xmlns="" xmlns:a16="http://schemas.microsoft.com/office/drawing/2014/main" id="{1D7558A4-048E-C044-7BDE-41DBF0B12B4D}"/>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29574" y="1119349"/>
            <a:ext cx="3895725" cy="49726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4531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 xmlns:a16="http://schemas.microsoft.com/office/drawing/2014/main" id="{B0881FA9-F3B0-4912-B0E1-352094195C30}"/>
              </a:ext>
            </a:extLst>
          </p:cNvPr>
          <p:cNvSpPr>
            <a:spLocks noGrp="1"/>
          </p:cNvSpPr>
          <p:nvPr>
            <p:ph type="ctrTitle"/>
          </p:nvPr>
        </p:nvSpPr>
        <p:spPr>
          <a:xfrm>
            <a:off x="6391656" y="560832"/>
            <a:ext cx="4837176" cy="5681472"/>
          </a:xfrm>
        </p:spPr>
        <p:txBody>
          <a:bodyPr rtlCol="0" anchor="b">
            <a:normAutofit fontScale="90000"/>
          </a:bodyPr>
          <a:lstStyle/>
          <a:p>
            <a:pPr>
              <a:lnSpc>
                <a:spcPct val="100000"/>
              </a:lnSpc>
            </a:pPr>
            <a:r>
              <a:rPr lang="it-IT" sz="3100" b="1" dirty="0" smtClean="0">
                <a:solidFill>
                  <a:srgbClr val="00B050"/>
                </a:solidFill>
                <a:effectLst>
                  <a:outerShdw blurRad="38100" dist="38100" dir="2700000" algn="tl">
                    <a:srgbClr val="000000">
                      <a:alpha val="43137"/>
                    </a:srgbClr>
                  </a:outerShdw>
                </a:effectLst>
              </a:rPr>
              <a:t>Può essere PLURALISMO </a:t>
            </a:r>
            <a:br>
              <a:rPr lang="it-IT" sz="3100" b="1" dirty="0" smtClean="0">
                <a:solidFill>
                  <a:srgbClr val="00B050"/>
                </a:solidFill>
                <a:effectLst>
                  <a:outerShdw blurRad="38100" dist="38100" dir="2700000" algn="tl">
                    <a:srgbClr val="000000">
                      <a:alpha val="43137"/>
                    </a:srgbClr>
                  </a:outerShdw>
                </a:effectLst>
              </a:rPr>
            </a:br>
            <a:r>
              <a:rPr lang="it-IT" sz="3100" b="1" dirty="0" smtClean="0">
                <a:solidFill>
                  <a:srgbClr val="00B050"/>
                </a:solidFill>
                <a:effectLst>
                  <a:outerShdw blurRad="38100" dist="38100" dir="2700000" algn="tl">
                    <a:srgbClr val="000000">
                      <a:alpha val="43137"/>
                    </a:srgbClr>
                  </a:outerShdw>
                </a:effectLst>
              </a:rPr>
              <a:t>il passare dal cristianesimo per</a:t>
            </a:r>
            <a:br>
              <a:rPr lang="it-IT" sz="3100" b="1" dirty="0" smtClean="0">
                <a:solidFill>
                  <a:srgbClr val="00B050"/>
                </a:solidFill>
                <a:effectLst>
                  <a:outerShdw blurRad="38100" dist="38100" dir="2700000" algn="tl">
                    <a:srgbClr val="000000">
                      <a:alpha val="43137"/>
                    </a:srgbClr>
                  </a:outerShdw>
                </a:effectLst>
              </a:rPr>
            </a:br>
            <a:r>
              <a:rPr lang="it-IT" sz="3100" b="1" dirty="0" smtClean="0">
                <a:solidFill>
                  <a:srgbClr val="00B050"/>
                </a:solidFill>
                <a:effectLst>
                  <a:outerShdw blurRad="38100" dist="38100" dir="2700000" algn="tl">
                    <a:srgbClr val="000000">
                      <a:alpha val="43137"/>
                    </a:srgbClr>
                  </a:outerShdw>
                </a:effectLst>
              </a:rPr>
              <a:t/>
            </a:r>
            <a:br>
              <a:rPr lang="it-IT" sz="3100" b="1" dirty="0" smtClean="0">
                <a:solidFill>
                  <a:srgbClr val="00B050"/>
                </a:solidFill>
                <a:effectLst>
                  <a:outerShdw blurRad="38100" dist="38100" dir="2700000" algn="tl">
                    <a:srgbClr val="000000">
                      <a:alpha val="43137"/>
                    </a:srgbClr>
                  </a:outerShdw>
                </a:effectLst>
              </a:rPr>
            </a:br>
            <a:r>
              <a:rPr lang="it-IT" sz="3100" b="1" dirty="0" smtClean="0">
                <a:solidFill>
                  <a:schemeClr val="accent2"/>
                </a:solidFill>
                <a:effectLst>
                  <a:outerShdw blurRad="38100" dist="38100" dir="2700000" algn="tl">
                    <a:srgbClr val="000000">
                      <a:alpha val="43137"/>
                    </a:srgbClr>
                  </a:outerShdw>
                </a:effectLst>
              </a:rPr>
              <a:t>Convertirsi all’islam o all’ebraismo o</a:t>
            </a:r>
            <a:br>
              <a:rPr lang="it-IT" sz="3100" b="1" dirty="0" smtClean="0">
                <a:solidFill>
                  <a:schemeClr val="accent2"/>
                </a:solidFill>
                <a:effectLst>
                  <a:outerShdw blurRad="38100" dist="38100" dir="2700000" algn="tl">
                    <a:srgbClr val="000000">
                      <a:alpha val="43137"/>
                    </a:srgbClr>
                  </a:outerShdw>
                </a:effectLst>
              </a:rPr>
            </a:br>
            <a:r>
              <a:rPr lang="it-IT" sz="3100" b="1" dirty="0" smtClean="0">
                <a:solidFill>
                  <a:schemeClr val="accent2"/>
                </a:solidFill>
                <a:effectLst>
                  <a:outerShdw blurRad="38100" dist="38100" dir="2700000" algn="tl">
                    <a:srgbClr val="000000">
                      <a:alpha val="43137"/>
                    </a:srgbClr>
                  </a:outerShdw>
                </a:effectLst>
              </a:rPr>
              <a:t/>
            </a:r>
            <a:br>
              <a:rPr lang="it-IT" sz="3100" b="1" dirty="0" smtClean="0">
                <a:solidFill>
                  <a:schemeClr val="accent2"/>
                </a:solidFill>
                <a:effectLst>
                  <a:outerShdw blurRad="38100" dist="38100" dir="2700000" algn="tl">
                    <a:srgbClr val="000000">
                      <a:alpha val="43137"/>
                    </a:srgbClr>
                  </a:outerShdw>
                </a:effectLst>
              </a:rPr>
            </a:br>
            <a:r>
              <a:rPr lang="it-IT" sz="3100" b="1" dirty="0" smtClean="0">
                <a:solidFill>
                  <a:srgbClr val="FF9900"/>
                </a:solidFill>
                <a:effectLst>
                  <a:outerShdw blurRad="38100" dist="38100" dir="2700000" algn="tl">
                    <a:srgbClr val="000000">
                      <a:alpha val="43137"/>
                    </a:srgbClr>
                  </a:outerShdw>
                </a:effectLst>
              </a:rPr>
              <a:t>Gruppo di meditazione buddista o</a:t>
            </a:r>
            <a:br>
              <a:rPr lang="it-IT" sz="3100" b="1" dirty="0" smtClean="0">
                <a:solidFill>
                  <a:srgbClr val="FF9900"/>
                </a:solidFill>
                <a:effectLst>
                  <a:outerShdw blurRad="38100" dist="38100" dir="2700000" algn="tl">
                    <a:srgbClr val="000000">
                      <a:alpha val="43137"/>
                    </a:srgbClr>
                  </a:outerShdw>
                </a:effectLst>
              </a:rPr>
            </a:br>
            <a:r>
              <a:rPr lang="it-IT" sz="3100" b="1" dirty="0" smtClean="0">
                <a:solidFill>
                  <a:srgbClr val="FF9900"/>
                </a:solidFill>
                <a:effectLst>
                  <a:outerShdw blurRad="38100" dist="38100" dir="2700000" algn="tl">
                    <a:srgbClr val="000000">
                      <a:alpha val="43137"/>
                    </a:srgbClr>
                  </a:outerShdw>
                </a:effectLst>
              </a:rPr>
              <a:t/>
            </a:r>
            <a:br>
              <a:rPr lang="it-IT" sz="3100" b="1" dirty="0" smtClean="0">
                <a:solidFill>
                  <a:srgbClr val="FF9900"/>
                </a:solidFill>
                <a:effectLst>
                  <a:outerShdw blurRad="38100" dist="38100" dir="2700000" algn="tl">
                    <a:srgbClr val="000000">
                      <a:alpha val="43137"/>
                    </a:srgbClr>
                  </a:outerShdw>
                </a:effectLst>
              </a:rPr>
            </a:br>
            <a:r>
              <a:rPr lang="it-IT" sz="3100" b="1" dirty="0" smtClean="0">
                <a:solidFill>
                  <a:schemeClr val="accent3">
                    <a:lumMod val="75000"/>
                  </a:schemeClr>
                </a:solidFill>
                <a:effectLst>
                  <a:outerShdw blurRad="38100" dist="38100" dir="2700000" algn="tl">
                    <a:srgbClr val="000000">
                      <a:alpha val="43137"/>
                    </a:srgbClr>
                  </a:outerShdw>
                </a:effectLst>
              </a:rPr>
              <a:t>Coltivare una religiosità personale eclettica</a:t>
            </a:r>
            <a:br>
              <a:rPr lang="it-IT" sz="3100" b="1" dirty="0" smtClean="0">
                <a:solidFill>
                  <a:schemeClr val="accent3">
                    <a:lumMod val="75000"/>
                  </a:schemeClr>
                </a:solidFill>
                <a:effectLst>
                  <a:outerShdw blurRad="38100" dist="38100" dir="2700000" algn="tl">
                    <a:srgbClr val="000000">
                      <a:alpha val="43137"/>
                    </a:srgbClr>
                  </a:outerShdw>
                </a:effectLst>
              </a:rPr>
            </a:br>
            <a:r>
              <a:rPr lang="it-IT" sz="3100" b="1" dirty="0" smtClean="0">
                <a:solidFill>
                  <a:schemeClr val="accent3">
                    <a:lumMod val="75000"/>
                  </a:schemeClr>
                </a:solidFill>
                <a:effectLst>
                  <a:outerShdw blurRad="38100" dist="38100" dir="2700000" algn="tl">
                    <a:srgbClr val="000000">
                      <a:alpha val="43137"/>
                    </a:srgbClr>
                  </a:outerShdw>
                </a:effectLst>
              </a:rPr>
              <a:t>senza appartenenza </a:t>
            </a:r>
            <a:endParaRPr lang="it-IT" sz="2600" b="1" dirty="0">
              <a:solidFill>
                <a:schemeClr val="accent3">
                  <a:lumMod val="75000"/>
                </a:schemeClr>
              </a:solidFill>
            </a:endParaRP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defTabSz="914400" rtl="0" eaLnBrk="1" fontAlgn="auto" latinLnBrk="0" hangingPunct="1">
              <a:spcBef>
                <a:spcPts val="0"/>
              </a:spcBef>
              <a:spcAft>
                <a:spcPts val="600"/>
              </a:spcAft>
              <a:buClrTx/>
              <a:buSzTx/>
              <a:buFontTx/>
              <a:buNone/>
              <a:tabLst/>
              <a:defRPr/>
            </a:pPr>
            <a:fld id="{D8DA9DAA-006C-4F4B-980E-E3DF019B24E2}" type="slidenum">
              <a:rPr kumimoji="0" lang="it-IT" b="1" i="0" u="none" strike="noStrike" kern="1200" cap="all" spc="10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6</a:t>
            </a:fld>
            <a:endParaRPr kumimoji="0" lang="it-IT" b="1" i="0" u="none" strike="noStrike" kern="1200" cap="all" spc="100" normalizeH="0" baseline="0" noProof="0">
              <a:ln>
                <a:noFill/>
              </a:ln>
              <a:effectLst/>
              <a:uLnTx/>
              <a:uFillTx/>
            </a:endParaRPr>
          </a:p>
        </p:txBody>
      </p:sp>
      <p:pic>
        <p:nvPicPr>
          <p:cNvPr id="1026" name="Picture 2" descr="Immagine che contiene persona, persone&#10;&#10;Descrizione generata automaticamente">
            <a:extLst>
              <a:ext uri="{FF2B5EF4-FFF2-40B4-BE49-F238E27FC236}">
                <a16:creationId xmlns="" xmlns:a16="http://schemas.microsoft.com/office/drawing/2014/main" id="{FC3B0A39-E70D-FA1F-1292-9C202AF543FE}"/>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3555" r="30803" b="-1"/>
          <a:stretch/>
        </p:blipFill>
        <p:spPr bwMode="auto">
          <a:xfrm>
            <a:off x="283464" y="301752"/>
            <a:ext cx="5221224" cy="6263640"/>
          </a:xfrm>
          <a:prstGeom prst="rect">
            <a:avLst/>
          </a:prstGeom>
          <a:solidFill>
            <a:srgbClr val="FFFFFF"/>
          </a:solidFill>
        </p:spPr>
      </p:pic>
    </p:spTree>
    <p:extLst>
      <p:ext uri="{BB962C8B-B14F-4D97-AF65-F5344CB8AC3E}">
        <p14:creationId xmlns="" xmlns:p14="http://schemas.microsoft.com/office/powerpoint/2010/main" val="4181826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486498" y="1168658"/>
            <a:ext cx="8238401" cy="5374433"/>
          </a:xfrm>
        </p:spPr>
        <p:txBody>
          <a:bodyPr rtlCol="0">
            <a:noAutofit/>
          </a:bodyPr>
          <a:lstStyle/>
          <a:p>
            <a:pPr rtl="0"/>
            <a:r>
              <a:rPr lang="it-IT" sz="2400" dirty="0"/>
              <a:t>La secolarizzazione non ha eliminato la religione, l’ha trasformata. La religione non è morta, si riversa piuttosto in nuove forme – oggi non più nella sfera privata, ma nuovamente anche nello spazio pubblico. La fede ha lasciato le vecchie sponde istituzionali. Le Chiese hanno perduto il monopolio della religione. Durante il periodo illuminista hanno perso il controllo sulla sfera secolare, ora anche sulla vita religiosa. Il maggiore concorrente delle Chiese oggi non è l’umanesimo secolare né l’ateismo, bensì una religiosità che si allontana dalla Chiesa.</a:t>
            </a:r>
          </a:p>
          <a:p>
            <a:pPr algn="r" rtl="0"/>
            <a:r>
              <a:rPr lang="it-IT" sz="2400" dirty="0" err="1"/>
              <a:t>Tomáš</a:t>
            </a:r>
            <a:r>
              <a:rPr lang="it-IT" sz="2400" dirty="0"/>
              <a:t> </a:t>
            </a:r>
            <a:r>
              <a:rPr lang="it-IT" sz="2400" dirty="0" err="1" smtClean="0"/>
              <a:t>Halík</a:t>
            </a:r>
            <a:r>
              <a:rPr lang="it-IT" sz="2400" dirty="0" smtClean="0"/>
              <a:t> </a:t>
            </a:r>
            <a:r>
              <a:rPr lang="it-IT" sz="2400" dirty="0" smtClean="0">
                <a:solidFill>
                  <a:srgbClr val="FF0000"/>
                </a:solidFill>
              </a:rPr>
              <a:t>2010</a:t>
            </a:r>
            <a:endParaRPr lang="it-IT" sz="2400" dirty="0">
              <a:solidFill>
                <a:srgbClr val="FF0000"/>
              </a:solidFill>
            </a:endParaRP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1026" name="Picture 2" descr="Czech priest, philosopher Tomas Halik wins 2014 Templeton Prize | National  Catholic Reporter">
            <a:extLst>
              <a:ext uri="{FF2B5EF4-FFF2-40B4-BE49-F238E27FC236}">
                <a16:creationId xmlns="" xmlns:a16="http://schemas.microsoft.com/office/drawing/2014/main" id="{6BDD67B6-82CB-7A56-A478-7B59FD05A07B}"/>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1260" t="4869" r="7689" b="-209"/>
          <a:stretch/>
        </p:blipFill>
        <p:spPr bwMode="auto">
          <a:xfrm>
            <a:off x="9685711" y="-74645"/>
            <a:ext cx="2506289" cy="368513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Pomeriggio del cristianesimo">
            <a:extLst>
              <a:ext uri="{FF2B5EF4-FFF2-40B4-BE49-F238E27FC236}">
                <a16:creationId xmlns="" xmlns:a16="http://schemas.microsoft.com/office/drawing/2014/main" id="{D3D09B46-B768-59B7-0AFC-5EE6176F67CC}"/>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4253" r="1807" b="2534"/>
          <a:stretch/>
        </p:blipFill>
        <p:spPr bwMode="auto">
          <a:xfrm>
            <a:off x="9685711" y="3605495"/>
            <a:ext cx="2506289" cy="32711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01593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486498" y="918278"/>
            <a:ext cx="8526873" cy="5374433"/>
          </a:xfrm>
        </p:spPr>
        <p:txBody>
          <a:bodyPr rtlCol="0">
            <a:noAutofit/>
          </a:bodyPr>
          <a:lstStyle/>
          <a:p>
            <a:pPr rtl="0"/>
            <a:r>
              <a:rPr lang="it-IT" sz="2300" dirty="0"/>
              <a:t>Il numero sempre crescente di persone che, alla domanda in quale religione si riconoscano, rispondono in nessuna. […] </a:t>
            </a:r>
            <a:r>
              <a:rPr lang="it-IT" sz="2300" dirty="0" smtClean="0"/>
              <a:t>.  </a:t>
            </a:r>
          </a:p>
          <a:p>
            <a:pPr rtl="0"/>
            <a:r>
              <a:rPr lang="it-IT" sz="2300" dirty="0" smtClean="0"/>
              <a:t>I </a:t>
            </a:r>
            <a:r>
              <a:rPr lang="it-IT" sz="2300" i="1" dirty="0" err="1"/>
              <a:t>nones</a:t>
            </a:r>
            <a:r>
              <a:rPr lang="it-IT" sz="2300" dirty="0"/>
              <a:t> rappresentano oggi l’insieme più consistente dopo i cristiani e i musulmani. […] Gli atei categorici rappresentano tra i </a:t>
            </a:r>
            <a:r>
              <a:rPr lang="it-IT" sz="2300" i="1" dirty="0" err="1"/>
              <a:t>nones</a:t>
            </a:r>
            <a:r>
              <a:rPr lang="it-IT" sz="2300" dirty="0"/>
              <a:t> solo una minima percentuale. […] La parte più interessante dei </a:t>
            </a:r>
            <a:r>
              <a:rPr lang="it-IT" sz="2300" i="1" dirty="0" err="1"/>
              <a:t>nones</a:t>
            </a:r>
            <a:r>
              <a:rPr lang="it-IT" sz="2300" dirty="0"/>
              <a:t> è per me quella dei </a:t>
            </a:r>
            <a:r>
              <a:rPr lang="it-IT" sz="2300" i="1" dirty="0"/>
              <a:t>seekers</a:t>
            </a:r>
            <a:r>
              <a:rPr lang="it-IT" sz="2300" dirty="0"/>
              <a:t>, i cercatori di spiritualità. Sono convinto che il futuro della cristianità dipenderà soprattutto dall’ampiezza del rapporto che i cristiani costruiranno con i cercatori di spiritualità tra i </a:t>
            </a:r>
            <a:r>
              <a:rPr lang="it-IT" sz="2300" i="1" dirty="0" err="1"/>
              <a:t>nones</a:t>
            </a:r>
            <a:r>
              <a:rPr lang="it-IT" sz="2300" dirty="0"/>
              <a:t>. […] Il servizio di maggior valore per la credibilità e la vitalità della fede sarà nell’azione di quei cristiani che avranno il coraggio di uscire dagli attuali confini mentali e istituzionali della Chiesa tradizionale, che […] come cercatori tra gli altri, si incammineranno su una nuova via. </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1026" name="Picture 2" descr="Czech priest, philosopher Tomas Halik wins 2014 Templeton Prize | National  Catholic Reporter">
            <a:extLst>
              <a:ext uri="{FF2B5EF4-FFF2-40B4-BE49-F238E27FC236}">
                <a16:creationId xmlns="" xmlns:a16="http://schemas.microsoft.com/office/drawing/2014/main" id="{6BDD67B6-82CB-7A56-A478-7B59FD05A07B}"/>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1260" t="4869" r="7689" b="-209"/>
          <a:stretch/>
        </p:blipFill>
        <p:spPr bwMode="auto">
          <a:xfrm>
            <a:off x="9685711" y="-74645"/>
            <a:ext cx="2506289" cy="368513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Pomeriggio del cristianesimo">
            <a:extLst>
              <a:ext uri="{FF2B5EF4-FFF2-40B4-BE49-F238E27FC236}">
                <a16:creationId xmlns="" xmlns:a16="http://schemas.microsoft.com/office/drawing/2014/main" id="{D3D09B46-B768-59B7-0AFC-5EE6176F67CC}"/>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4253" r="1807" b="2534"/>
          <a:stretch/>
        </p:blipFill>
        <p:spPr bwMode="auto">
          <a:xfrm>
            <a:off x="9685711" y="3605495"/>
            <a:ext cx="2506289" cy="32711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48091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 xmlns:a16="http://schemas.microsoft.com/office/drawing/2014/main" id="{B0881FA9-F3B0-4912-B0E1-352094195C30}"/>
              </a:ext>
            </a:extLst>
          </p:cNvPr>
          <p:cNvSpPr>
            <a:spLocks noGrp="1"/>
          </p:cNvSpPr>
          <p:nvPr>
            <p:ph idx="1"/>
          </p:nvPr>
        </p:nvSpPr>
        <p:spPr>
          <a:xfrm>
            <a:off x="495830" y="873125"/>
            <a:ext cx="8620178" cy="5848350"/>
          </a:xfrm>
        </p:spPr>
        <p:txBody>
          <a:bodyPr rtlCol="0">
            <a:noAutofit/>
          </a:bodyPr>
          <a:lstStyle/>
          <a:p>
            <a:r>
              <a:rPr lang="it-IT" sz="2400" dirty="0"/>
              <a:t>Etty </a:t>
            </a:r>
            <a:r>
              <a:rPr lang="it-IT" sz="2400" dirty="0" err="1"/>
              <a:t>Hillesum</a:t>
            </a:r>
            <a:r>
              <a:rPr lang="it-IT" sz="2400" dirty="0"/>
              <a:t> </a:t>
            </a:r>
            <a:r>
              <a:rPr lang="it-IT" sz="2400" dirty="0" smtClean="0"/>
              <a:t>(1944) è </a:t>
            </a:r>
            <a:r>
              <a:rPr lang="it-IT" sz="2400" dirty="0"/>
              <a:t>ebrea, ma cresce in una famiglia nella quale ciò non ha alcuna importanza. Viene internata in un campo di concentramento in quanto ebrea, ma non farà mai propria l’identità ebraica. Non si è però convertita nemmeno al cristianesimo. </a:t>
            </a:r>
            <a:r>
              <a:rPr lang="it-IT" sz="2400" dirty="0" err="1"/>
              <a:t>Etty</a:t>
            </a:r>
            <a:r>
              <a:rPr lang="it-IT" sz="2400" dirty="0"/>
              <a:t> </a:t>
            </a:r>
            <a:r>
              <a:rPr lang="it-IT" sz="2400" dirty="0" smtClean="0"/>
              <a:t>sperimenta </a:t>
            </a:r>
            <a:r>
              <a:rPr lang="it-IT" sz="2400" dirty="0"/>
              <a:t>e pratica una forma radicale di Dio personale: né sinagoga né chiesa né comunità di fede. […] Il suo Dio “personale” non è il Dio delle sinagoghe o delle chiese, o quello dei “credenti” che si distinguono dai “non credenti”. Il “suo” Dio non sa nulla di eresie, di crociate […] Il suo Dio personale è privo di teologia e di dogmi […] La Hillesum dice «Quando prego […] dialogo in modo pazzo, infantile o serissimo con la parte più profonda di me, che per comodità io chiamo ‘Dio’».</a:t>
            </a:r>
          </a:p>
        </p:txBody>
      </p:sp>
      <p:sp>
        <p:nvSpPr>
          <p:cNvPr id="11" name="Segnaposto numero diapositiva 10">
            <a:extLst>
              <a:ext uri="{FF2B5EF4-FFF2-40B4-BE49-F238E27FC236}">
                <a16:creationId xmlns=""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it-IT" sz="1200" b="1" i="0" u="none" strike="noStrike" kern="1200" cap="all" spc="100" normalizeH="0" baseline="0" noProof="0" smtClean="0">
                <a:ln>
                  <a:noFill/>
                </a:ln>
                <a:solidFill>
                  <a:srgbClr val="243FFF"/>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it-IT" sz="1200" b="1" i="0" u="none" strike="noStrike" kern="1200" cap="all" spc="100" normalizeH="0" baseline="0" noProof="0">
              <a:ln>
                <a:noFill/>
              </a:ln>
              <a:solidFill>
                <a:srgbClr val="243FFF"/>
              </a:solidFill>
              <a:effectLst/>
              <a:uLnTx/>
              <a:uFillTx/>
              <a:latin typeface="Univers"/>
              <a:ea typeface="+mn-ea"/>
              <a:cs typeface="+mn-cs"/>
            </a:endParaRPr>
          </a:p>
        </p:txBody>
      </p:sp>
      <p:pic>
        <p:nvPicPr>
          <p:cNvPr id="2050" name="Picture 2" descr="Ulrich Beck, la società del rischio - Sociologicamente">
            <a:extLst>
              <a:ext uri="{FF2B5EF4-FFF2-40B4-BE49-F238E27FC236}">
                <a16:creationId xmlns="" xmlns:a16="http://schemas.microsoft.com/office/drawing/2014/main" id="{BEE1B9D8-B28C-D0C5-76E8-225EEF9F082E}"/>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2000" t="5125" r="33250" b="94"/>
          <a:stretch/>
        </p:blipFill>
        <p:spPr bwMode="auto">
          <a:xfrm>
            <a:off x="9667401" y="0"/>
            <a:ext cx="2523044" cy="3560342"/>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Il Dio personale. La nascita della religiosità secolare - Ulrich Beck - copertina">
            <a:extLst>
              <a:ext uri="{FF2B5EF4-FFF2-40B4-BE49-F238E27FC236}">
                <a16:creationId xmlns="" xmlns:a16="http://schemas.microsoft.com/office/drawing/2014/main" id="{3DC3DC6F-4B6D-CA95-E9D2-F58452D9BD28}"/>
              </a:ext>
            </a:extLst>
          </p:cNvPr>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9668956" y="3113123"/>
            <a:ext cx="2523044" cy="37845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732408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Office_41798854_TF78438558" id="{03469F01-97D1-4A1E-853B-6A26B56D87BB}" vid="{335298E4-38AB-4269-9352-375A27B59611}"/>
    </a:ext>
  </a:extLst>
</a:theme>
</file>

<file path=ppt/theme/theme2.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48167111_TF89338750_Win32" id="{E55A3EA0-BE54-4F8C-A3F8-63B170F23C1F}" vid="{1423E9D6-3A8B-4DFB-B348-1EC550DAAC11}"/>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{FCAB339A-1C51-4C20-8B9E-D72637571FD7}tf78438558_win32</Template>
  <TotalTime>5325</TotalTime>
  <Words>3717</Words>
  <Application>Microsoft Office PowerPoint</Application>
  <PresentationFormat>Personalizzato</PresentationFormat>
  <Paragraphs>204</Paragraphs>
  <Slides>38</Slides>
  <Notes>30</Notes>
  <HiddenSlides>0</HiddenSlides>
  <MMClips>0</MMClips>
  <ScaleCrop>false</ScaleCrop>
  <HeadingPairs>
    <vt:vector size="4" baseType="variant">
      <vt:variant>
        <vt:lpstr>Tema</vt:lpstr>
      </vt:variant>
      <vt:variant>
        <vt:i4>2</vt:i4>
      </vt:variant>
      <vt:variant>
        <vt:lpstr>Titoli diapositive</vt:lpstr>
      </vt:variant>
      <vt:variant>
        <vt:i4>38</vt:i4>
      </vt:variant>
    </vt:vector>
  </HeadingPairs>
  <TitlesOfParts>
    <vt:vector size="40" baseType="lpstr">
      <vt:lpstr>SavonVTI</vt:lpstr>
      <vt:lpstr>GradientUnivers</vt:lpstr>
      <vt:lpstr>PLURALISMO RELIGIOSO</vt:lpstr>
      <vt:lpstr>Diapositiva 2</vt:lpstr>
      <vt:lpstr>Pluralismo</vt:lpstr>
      <vt:lpstr>Diapositiva 4</vt:lpstr>
      <vt:lpstr>Diapositiva 5</vt:lpstr>
      <vt:lpstr>Può essere PLURALISMO  il passare dal cristianesimo per  Convertirsi all’islam o all’ebraismo o  Gruppo di meditazione buddista o  Coltivare una religiosità personale eclettica senza appartenenza </vt:lpstr>
      <vt:lpstr>Diapositiva 7</vt:lpstr>
      <vt:lpstr>Diapositiva 8</vt:lpstr>
      <vt:lpstr>Diapositiva 9</vt:lpstr>
      <vt:lpstr>Diapositiva 10</vt:lpstr>
      <vt:lpstr>Diapositiva 11</vt:lpstr>
      <vt:lpstr>Diapositiva 12</vt:lpstr>
      <vt:lpstr>Diapositiva 13</vt:lpstr>
      <vt:lpstr>Diapositiva 14</vt:lpstr>
      <vt:lpstr>Diapositiva 15</vt:lpstr>
      <vt:lpstr> </vt:lpstr>
      <vt:lpstr>Diapositiva 17</vt:lpstr>
      <vt:lpstr>Diapositiva 18</vt:lpstr>
      <vt:lpstr>Diapositiva 19</vt:lpstr>
      <vt:lpstr>Esclusivismo</vt:lpstr>
      <vt:lpstr>Esclusivismo</vt:lpstr>
      <vt:lpstr>Tra esclusivismo e inclusivismo   Teoria del compimento</vt:lpstr>
      <vt:lpstr>Inclusivismo  Cristianesimo anonimo</vt:lpstr>
      <vt:lpstr>Inclusivismo  1960  Concilio Vaticano II</vt:lpstr>
      <vt:lpstr>Inclusivismo pluralista</vt:lpstr>
      <vt:lpstr>Inclusivismo pluralista</vt:lpstr>
      <vt:lpstr>Pluralismo</vt:lpstr>
      <vt:lpstr>Pluralismo</vt:lpstr>
      <vt:lpstr>Pluralismo</vt:lpstr>
      <vt:lpstr>Pluralismo</vt:lpstr>
      <vt:lpstr>Pluralismo radicale  Teologi post-liberali o post-moderni</vt:lpstr>
      <vt:lpstr>Diapositiva 32</vt:lpstr>
      <vt:lpstr>Diapositiva 33</vt:lpstr>
      <vt:lpstr>Documento sulla Fratellanza Umana </vt:lpstr>
      <vt:lpstr>Diapositiva 35</vt:lpstr>
      <vt:lpstr>Diapositiva 36</vt:lpstr>
      <vt:lpstr>Diapositiva 37</vt:lpstr>
      <vt:lpstr>Diapositiva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PLURALISMO RELIGIOSO</dc:title>
  <dc:creator>Federico Adinolfi</dc:creator>
  <cp:lastModifiedBy>Tiziano</cp:lastModifiedBy>
  <cp:revision>51</cp:revision>
  <dcterms:created xsi:type="dcterms:W3CDTF">2023-02-10T22:39:12Z</dcterms:created>
  <dcterms:modified xsi:type="dcterms:W3CDTF">2023-04-02T15:29:39Z</dcterms:modified>
</cp:coreProperties>
</file>