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214.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09.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Layouts/slideLayout1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Layouts/slideLayout178.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192.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Layouts/slideLayout206.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slideLayouts/slideLayout213.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 id="2147483739" r:id="rId8"/>
    <p:sldMasterId id="2147483752" r:id="rId9"/>
    <p:sldMasterId id="2147483765" r:id="rId10"/>
    <p:sldMasterId id="2147483778" r:id="rId11"/>
    <p:sldMasterId id="2147483791" r:id="rId12"/>
    <p:sldMasterId id="2147483804" r:id="rId13"/>
    <p:sldMasterId id="2147483817" r:id="rId14"/>
    <p:sldMasterId id="2147483830" r:id="rId15"/>
    <p:sldMasterId id="2147483843" r:id="rId16"/>
    <p:sldMasterId id="2147483856" r:id="rId17"/>
    <p:sldMasterId id="2147483869" r:id="rId18"/>
  </p:sldMasterIdLst>
  <p:sldIdLst>
    <p:sldId id="256" r:id="rId19"/>
    <p:sldId id="257" r:id="rId20"/>
    <p:sldId id="258" r:id="rId21"/>
    <p:sldId id="259" r:id="rId22"/>
    <p:sldId id="260" r:id="rId23"/>
    <p:sldId id="261" r:id="rId24"/>
    <p:sldId id="262" r:id="rId25"/>
    <p:sldId id="263" r:id="rId26"/>
    <p:sldId id="264" r:id="rId27"/>
    <p:sldId id="265" r:id="rId28"/>
    <p:sldId id="266" r:id="rId29"/>
    <p:sldId id="267" r:id="rId30"/>
    <p:sldId id="268" r:id="rId31"/>
    <p:sldId id="291" r:id="rId32"/>
    <p:sldId id="269" r:id="rId33"/>
    <p:sldId id="270" r:id="rId34"/>
    <p:sldId id="271" r:id="rId35"/>
    <p:sldId id="272" r:id="rId36"/>
    <p:sldId id="273" r:id="rId37"/>
    <p:sldId id="274" r:id="rId38"/>
    <p:sldId id="275" r:id="rId39"/>
    <p:sldId id="276" r:id="rId40"/>
    <p:sldId id="277" r:id="rId41"/>
    <p:sldId id="278" r:id="rId42"/>
    <p:sldId id="279" r:id="rId43"/>
    <p:sldId id="280" r:id="rId44"/>
    <p:sldId id="281" r:id="rId45"/>
    <p:sldId id="282" r:id="rId46"/>
    <p:sldId id="283" r:id="rId47"/>
    <p:sldId id="284" r:id="rId48"/>
    <p:sldId id="285" r:id="rId49"/>
    <p:sldId id="286" r:id="rId50"/>
    <p:sldId id="287" r:id="rId51"/>
    <p:sldId id="288" r:id="rId52"/>
    <p:sldId id="289" r:id="rId53"/>
  </p:sldIdLst>
  <p:sldSz cx="12192000" cy="6858000"/>
  <p:notesSz cx="7559675" cy="106918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342" y="-9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slide" Target="slides/slide23.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3.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28" name="PlaceHolder 2"/>
          <p:cNvSpPr>
            <a:spLocks noGrp="1"/>
          </p:cNvSpPr>
          <p:nvPr>
            <p:ph type="body"/>
          </p:nvPr>
        </p:nvSpPr>
        <p:spPr>
          <a:xfrm>
            <a:off x="1751040" y="3886200"/>
            <a:ext cx="8690040" cy="654120"/>
          </a:xfrm>
          <a:prstGeom prst="rect">
            <a:avLst/>
          </a:prstGeom>
        </p:spPr>
        <p:txBody>
          <a:bodyPr lIns="0" tIns="0" rIns="0" bIns="0">
            <a:normAutofit/>
          </a:bodyPr>
          <a:lstStyle/>
          <a:p>
            <a:endParaRPr lang="it-IT" sz="3200" b="0" strike="noStrike" spc="-1">
              <a:latin typeface="Arial"/>
            </a:endParaRPr>
          </a:p>
        </p:txBody>
      </p:sp>
      <p:sp>
        <p:nvSpPr>
          <p:cNvPr id="29" name="PlaceHolder 3"/>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56"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357"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358"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59"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60" name="PlaceHolder 1"/>
          <p:cNvSpPr>
            <a:spLocks noGrp="1"/>
          </p:cNvSpPr>
          <p:nvPr>
            <p:ph type="subTitle"/>
          </p:nvPr>
        </p:nvSpPr>
        <p:spPr>
          <a:xfrm>
            <a:off x="1751040" y="1300680"/>
            <a:ext cx="8690040" cy="1163232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61"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362"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363"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
        <p:nvSpPr>
          <p:cNvPr id="364"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65"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366"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367"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368" name="PlaceHolder 4"/>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69"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370"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371"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372" name="PlaceHolder 4"/>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73"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374" name="PlaceHolder 2"/>
          <p:cNvSpPr>
            <a:spLocks noGrp="1"/>
          </p:cNvSpPr>
          <p:nvPr>
            <p:ph type="body"/>
          </p:nvPr>
        </p:nvSpPr>
        <p:spPr>
          <a:xfrm>
            <a:off x="1751040" y="3886200"/>
            <a:ext cx="8690040" cy="654120"/>
          </a:xfrm>
          <a:prstGeom prst="rect">
            <a:avLst/>
          </a:prstGeom>
        </p:spPr>
        <p:txBody>
          <a:bodyPr lIns="0" tIns="0" rIns="0" bIns="0">
            <a:normAutofit/>
          </a:bodyPr>
          <a:lstStyle/>
          <a:p>
            <a:endParaRPr lang="it-IT" sz="3200" b="0" strike="noStrike" spc="-1">
              <a:latin typeface="Arial"/>
            </a:endParaRPr>
          </a:p>
        </p:txBody>
      </p:sp>
      <p:sp>
        <p:nvSpPr>
          <p:cNvPr id="375" name="PlaceHolder 3"/>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76"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377"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378"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379"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380" name="PlaceHolder 5"/>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81"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382" name="PlaceHolder 2"/>
          <p:cNvSpPr>
            <a:spLocks noGrp="1"/>
          </p:cNvSpPr>
          <p:nvPr>
            <p:ph type="body"/>
          </p:nvPr>
        </p:nvSpPr>
        <p:spPr>
          <a:xfrm>
            <a:off x="175104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383" name="PlaceHolder 3"/>
          <p:cNvSpPr>
            <a:spLocks noGrp="1"/>
          </p:cNvSpPr>
          <p:nvPr>
            <p:ph type="body"/>
          </p:nvPr>
        </p:nvSpPr>
        <p:spPr>
          <a:xfrm>
            <a:off x="468936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384" name="PlaceHolder 4"/>
          <p:cNvSpPr>
            <a:spLocks noGrp="1"/>
          </p:cNvSpPr>
          <p:nvPr>
            <p:ph type="body"/>
          </p:nvPr>
        </p:nvSpPr>
        <p:spPr>
          <a:xfrm>
            <a:off x="762732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385" name="PlaceHolder 5"/>
          <p:cNvSpPr>
            <a:spLocks noGrp="1"/>
          </p:cNvSpPr>
          <p:nvPr>
            <p:ph type="body"/>
          </p:nvPr>
        </p:nvSpPr>
        <p:spPr>
          <a:xfrm>
            <a:off x="175104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386" name="PlaceHolder 6"/>
          <p:cNvSpPr>
            <a:spLocks noGrp="1"/>
          </p:cNvSpPr>
          <p:nvPr>
            <p:ph type="body"/>
          </p:nvPr>
        </p:nvSpPr>
        <p:spPr>
          <a:xfrm>
            <a:off x="468936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387" name="PlaceHolder 7"/>
          <p:cNvSpPr>
            <a:spLocks noGrp="1"/>
          </p:cNvSpPr>
          <p:nvPr>
            <p:ph type="body"/>
          </p:nvPr>
        </p:nvSpPr>
        <p:spPr>
          <a:xfrm>
            <a:off x="7627320" y="4602960"/>
            <a:ext cx="2797920" cy="654120"/>
          </a:xfrm>
          <a:prstGeom prst="rect">
            <a:avLst/>
          </a:prstGeom>
        </p:spPr>
        <p:txBody>
          <a:bodyPr lIns="0" tIns="0" rIns="0" bIns="0">
            <a:normAutofit fontScale="32000"/>
          </a:bodyPr>
          <a:lstStyle/>
          <a:p>
            <a:endParaRPr lang="it-IT" sz="3200" b="0" strike="noStrike" spc="-1">
              <a:latin typeface="Aria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31"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32"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33"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34" name="PlaceHolder 5"/>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96"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397" name="PlaceHolder 2"/>
          <p:cNvSpPr>
            <a:spLocks noGrp="1"/>
          </p:cNvSpPr>
          <p:nvPr>
            <p:ph type="subTitle"/>
          </p:nvPr>
        </p:nvSpPr>
        <p:spPr>
          <a:xfrm>
            <a:off x="1751040" y="3886200"/>
            <a:ext cx="8690040" cy="137160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98"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399" name="PlaceHolder 2"/>
          <p:cNvSpPr>
            <a:spLocks noGrp="1"/>
          </p:cNvSpPr>
          <p:nvPr>
            <p:ph type="body"/>
          </p:nvPr>
        </p:nvSpPr>
        <p:spPr>
          <a:xfrm>
            <a:off x="1751040" y="3886200"/>
            <a:ext cx="86900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00"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401"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402"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03"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04" name="PlaceHolder 1"/>
          <p:cNvSpPr>
            <a:spLocks noGrp="1"/>
          </p:cNvSpPr>
          <p:nvPr>
            <p:ph type="subTitle"/>
          </p:nvPr>
        </p:nvSpPr>
        <p:spPr>
          <a:xfrm>
            <a:off x="1751040" y="1300680"/>
            <a:ext cx="8690040" cy="1163232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05"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406"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407"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
        <p:nvSpPr>
          <p:cNvPr id="408"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09"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410"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411"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412" name="PlaceHolder 4"/>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13"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414"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415"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416" name="PlaceHolder 4"/>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17"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418" name="PlaceHolder 2"/>
          <p:cNvSpPr>
            <a:spLocks noGrp="1"/>
          </p:cNvSpPr>
          <p:nvPr>
            <p:ph type="body"/>
          </p:nvPr>
        </p:nvSpPr>
        <p:spPr>
          <a:xfrm>
            <a:off x="1751040" y="3886200"/>
            <a:ext cx="8690040" cy="654120"/>
          </a:xfrm>
          <a:prstGeom prst="rect">
            <a:avLst/>
          </a:prstGeom>
        </p:spPr>
        <p:txBody>
          <a:bodyPr lIns="0" tIns="0" rIns="0" bIns="0">
            <a:normAutofit/>
          </a:bodyPr>
          <a:lstStyle/>
          <a:p>
            <a:endParaRPr lang="it-IT" sz="3200" b="0" strike="noStrike" spc="-1">
              <a:latin typeface="Arial"/>
            </a:endParaRPr>
          </a:p>
        </p:txBody>
      </p:sp>
      <p:sp>
        <p:nvSpPr>
          <p:cNvPr id="419" name="PlaceHolder 3"/>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20"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421"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422"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423"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424" name="PlaceHolder 5"/>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36" name="PlaceHolder 2"/>
          <p:cNvSpPr>
            <a:spLocks noGrp="1"/>
          </p:cNvSpPr>
          <p:nvPr>
            <p:ph type="body"/>
          </p:nvPr>
        </p:nvSpPr>
        <p:spPr>
          <a:xfrm>
            <a:off x="175104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37" name="PlaceHolder 3"/>
          <p:cNvSpPr>
            <a:spLocks noGrp="1"/>
          </p:cNvSpPr>
          <p:nvPr>
            <p:ph type="body"/>
          </p:nvPr>
        </p:nvSpPr>
        <p:spPr>
          <a:xfrm>
            <a:off x="468936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38" name="PlaceHolder 4"/>
          <p:cNvSpPr>
            <a:spLocks noGrp="1"/>
          </p:cNvSpPr>
          <p:nvPr>
            <p:ph type="body"/>
          </p:nvPr>
        </p:nvSpPr>
        <p:spPr>
          <a:xfrm>
            <a:off x="762732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39" name="PlaceHolder 5"/>
          <p:cNvSpPr>
            <a:spLocks noGrp="1"/>
          </p:cNvSpPr>
          <p:nvPr>
            <p:ph type="body"/>
          </p:nvPr>
        </p:nvSpPr>
        <p:spPr>
          <a:xfrm>
            <a:off x="175104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40" name="PlaceHolder 6"/>
          <p:cNvSpPr>
            <a:spLocks noGrp="1"/>
          </p:cNvSpPr>
          <p:nvPr>
            <p:ph type="body"/>
          </p:nvPr>
        </p:nvSpPr>
        <p:spPr>
          <a:xfrm>
            <a:off x="468936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41" name="PlaceHolder 7"/>
          <p:cNvSpPr>
            <a:spLocks noGrp="1"/>
          </p:cNvSpPr>
          <p:nvPr>
            <p:ph type="body"/>
          </p:nvPr>
        </p:nvSpPr>
        <p:spPr>
          <a:xfrm>
            <a:off x="7627320" y="4602960"/>
            <a:ext cx="2797920" cy="654120"/>
          </a:xfrm>
          <a:prstGeom prst="rect">
            <a:avLst/>
          </a:prstGeom>
        </p:spPr>
        <p:txBody>
          <a:bodyPr lIns="0" tIns="0" rIns="0" bIns="0">
            <a:normAutofit fontScale="32000"/>
          </a:bodyPr>
          <a:lstStyle/>
          <a:p>
            <a:endParaRPr lang="it-IT" sz="3200" b="0" strike="noStrike" spc="-1">
              <a:latin typeface="Aria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25"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426" name="PlaceHolder 2"/>
          <p:cNvSpPr>
            <a:spLocks noGrp="1"/>
          </p:cNvSpPr>
          <p:nvPr>
            <p:ph type="body"/>
          </p:nvPr>
        </p:nvSpPr>
        <p:spPr>
          <a:xfrm>
            <a:off x="175104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427" name="PlaceHolder 3"/>
          <p:cNvSpPr>
            <a:spLocks noGrp="1"/>
          </p:cNvSpPr>
          <p:nvPr>
            <p:ph type="body"/>
          </p:nvPr>
        </p:nvSpPr>
        <p:spPr>
          <a:xfrm>
            <a:off x="468936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428" name="PlaceHolder 4"/>
          <p:cNvSpPr>
            <a:spLocks noGrp="1"/>
          </p:cNvSpPr>
          <p:nvPr>
            <p:ph type="body"/>
          </p:nvPr>
        </p:nvSpPr>
        <p:spPr>
          <a:xfrm>
            <a:off x="762732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429" name="PlaceHolder 5"/>
          <p:cNvSpPr>
            <a:spLocks noGrp="1"/>
          </p:cNvSpPr>
          <p:nvPr>
            <p:ph type="body"/>
          </p:nvPr>
        </p:nvSpPr>
        <p:spPr>
          <a:xfrm>
            <a:off x="175104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430" name="PlaceHolder 6"/>
          <p:cNvSpPr>
            <a:spLocks noGrp="1"/>
          </p:cNvSpPr>
          <p:nvPr>
            <p:ph type="body"/>
          </p:nvPr>
        </p:nvSpPr>
        <p:spPr>
          <a:xfrm>
            <a:off x="468936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431" name="PlaceHolder 7"/>
          <p:cNvSpPr>
            <a:spLocks noGrp="1"/>
          </p:cNvSpPr>
          <p:nvPr>
            <p:ph type="body"/>
          </p:nvPr>
        </p:nvSpPr>
        <p:spPr>
          <a:xfrm>
            <a:off x="7627320" y="4602960"/>
            <a:ext cx="2797920" cy="654120"/>
          </a:xfrm>
          <a:prstGeom prst="rect">
            <a:avLst/>
          </a:prstGeom>
        </p:spPr>
        <p:txBody>
          <a:bodyPr lIns="0" tIns="0" rIns="0" bIns="0">
            <a:normAutofit fontScale="32000"/>
          </a:bodyPr>
          <a:lstStyle/>
          <a:p>
            <a:endParaRPr lang="it-IT" sz="3200" b="0" strike="noStrike" spc="-1">
              <a:latin typeface="Aria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0"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441" name="PlaceHolder 2"/>
          <p:cNvSpPr>
            <a:spLocks noGrp="1"/>
          </p:cNvSpPr>
          <p:nvPr>
            <p:ph type="subTitle"/>
          </p:nvPr>
        </p:nvSpPr>
        <p:spPr>
          <a:xfrm>
            <a:off x="1751040" y="3886200"/>
            <a:ext cx="8690040" cy="137160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2"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443" name="PlaceHolder 2"/>
          <p:cNvSpPr>
            <a:spLocks noGrp="1"/>
          </p:cNvSpPr>
          <p:nvPr>
            <p:ph type="body"/>
          </p:nvPr>
        </p:nvSpPr>
        <p:spPr>
          <a:xfrm>
            <a:off x="1751040" y="3886200"/>
            <a:ext cx="86900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4"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445"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446"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47"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48" name="PlaceHolder 1"/>
          <p:cNvSpPr>
            <a:spLocks noGrp="1"/>
          </p:cNvSpPr>
          <p:nvPr>
            <p:ph type="subTitle"/>
          </p:nvPr>
        </p:nvSpPr>
        <p:spPr>
          <a:xfrm>
            <a:off x="1751040" y="1300680"/>
            <a:ext cx="8690040" cy="1163232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49"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450"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451"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
        <p:nvSpPr>
          <p:cNvPr id="452"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53"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454"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455"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456" name="PlaceHolder 4"/>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57"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458"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459"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460" name="PlaceHolder 4"/>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61"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462" name="PlaceHolder 2"/>
          <p:cNvSpPr>
            <a:spLocks noGrp="1"/>
          </p:cNvSpPr>
          <p:nvPr>
            <p:ph type="body"/>
          </p:nvPr>
        </p:nvSpPr>
        <p:spPr>
          <a:xfrm>
            <a:off x="1751040" y="3886200"/>
            <a:ext cx="8690040" cy="654120"/>
          </a:xfrm>
          <a:prstGeom prst="rect">
            <a:avLst/>
          </a:prstGeom>
        </p:spPr>
        <p:txBody>
          <a:bodyPr lIns="0" tIns="0" rIns="0" bIns="0">
            <a:normAutofit/>
          </a:bodyPr>
          <a:lstStyle/>
          <a:p>
            <a:endParaRPr lang="it-IT" sz="3200" b="0" strike="noStrike" spc="-1">
              <a:latin typeface="Arial"/>
            </a:endParaRPr>
          </a:p>
        </p:txBody>
      </p:sp>
      <p:sp>
        <p:nvSpPr>
          <p:cNvPr id="463" name="PlaceHolder 3"/>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64"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465"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466"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467"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468" name="PlaceHolder 5"/>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69"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470" name="PlaceHolder 2"/>
          <p:cNvSpPr>
            <a:spLocks noGrp="1"/>
          </p:cNvSpPr>
          <p:nvPr>
            <p:ph type="body"/>
          </p:nvPr>
        </p:nvSpPr>
        <p:spPr>
          <a:xfrm>
            <a:off x="175104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471" name="PlaceHolder 3"/>
          <p:cNvSpPr>
            <a:spLocks noGrp="1"/>
          </p:cNvSpPr>
          <p:nvPr>
            <p:ph type="body"/>
          </p:nvPr>
        </p:nvSpPr>
        <p:spPr>
          <a:xfrm>
            <a:off x="468936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472" name="PlaceHolder 4"/>
          <p:cNvSpPr>
            <a:spLocks noGrp="1"/>
          </p:cNvSpPr>
          <p:nvPr>
            <p:ph type="body"/>
          </p:nvPr>
        </p:nvSpPr>
        <p:spPr>
          <a:xfrm>
            <a:off x="762732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473" name="PlaceHolder 5"/>
          <p:cNvSpPr>
            <a:spLocks noGrp="1"/>
          </p:cNvSpPr>
          <p:nvPr>
            <p:ph type="body"/>
          </p:nvPr>
        </p:nvSpPr>
        <p:spPr>
          <a:xfrm>
            <a:off x="175104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474" name="PlaceHolder 6"/>
          <p:cNvSpPr>
            <a:spLocks noGrp="1"/>
          </p:cNvSpPr>
          <p:nvPr>
            <p:ph type="body"/>
          </p:nvPr>
        </p:nvSpPr>
        <p:spPr>
          <a:xfrm>
            <a:off x="468936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475" name="PlaceHolder 7"/>
          <p:cNvSpPr>
            <a:spLocks noGrp="1"/>
          </p:cNvSpPr>
          <p:nvPr>
            <p:ph type="body"/>
          </p:nvPr>
        </p:nvSpPr>
        <p:spPr>
          <a:xfrm>
            <a:off x="7627320" y="4602960"/>
            <a:ext cx="2797920" cy="654120"/>
          </a:xfrm>
          <a:prstGeom prst="rect">
            <a:avLst/>
          </a:prstGeom>
        </p:spPr>
        <p:txBody>
          <a:bodyPr lIns="0" tIns="0" rIns="0" bIns="0">
            <a:normAutofit fontScale="32000"/>
          </a:bodyPr>
          <a:lstStyle/>
          <a:p>
            <a:endParaRPr lang="it-IT" sz="3200" b="0" strike="noStrike" spc="-1">
              <a:latin typeface="Aria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83"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484" name="PlaceHolder 2"/>
          <p:cNvSpPr>
            <a:spLocks noGrp="1"/>
          </p:cNvSpPr>
          <p:nvPr>
            <p:ph type="subTitle"/>
          </p:nvPr>
        </p:nvSpPr>
        <p:spPr>
          <a:xfrm>
            <a:off x="1751040" y="3886200"/>
            <a:ext cx="8690040" cy="137160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5"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486" name="PlaceHolder 2"/>
          <p:cNvSpPr>
            <a:spLocks noGrp="1"/>
          </p:cNvSpPr>
          <p:nvPr>
            <p:ph type="body"/>
          </p:nvPr>
        </p:nvSpPr>
        <p:spPr>
          <a:xfrm>
            <a:off x="1751040" y="3886200"/>
            <a:ext cx="86900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7"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488"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489"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0"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91" name="PlaceHolder 1"/>
          <p:cNvSpPr>
            <a:spLocks noGrp="1"/>
          </p:cNvSpPr>
          <p:nvPr>
            <p:ph type="subTitle"/>
          </p:nvPr>
        </p:nvSpPr>
        <p:spPr>
          <a:xfrm>
            <a:off x="1751040" y="1300680"/>
            <a:ext cx="8690040" cy="1163232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2"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493"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494"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
        <p:nvSpPr>
          <p:cNvPr id="495"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50" name="PlaceHolder 2"/>
          <p:cNvSpPr>
            <a:spLocks noGrp="1"/>
          </p:cNvSpPr>
          <p:nvPr>
            <p:ph type="subTitle"/>
          </p:nvPr>
        </p:nvSpPr>
        <p:spPr>
          <a:xfrm>
            <a:off x="1751040" y="3886200"/>
            <a:ext cx="8690040" cy="137160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96"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497"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498"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499" name="PlaceHolder 4"/>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00"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501"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502"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503" name="PlaceHolder 4"/>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04"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505" name="PlaceHolder 2"/>
          <p:cNvSpPr>
            <a:spLocks noGrp="1"/>
          </p:cNvSpPr>
          <p:nvPr>
            <p:ph type="body"/>
          </p:nvPr>
        </p:nvSpPr>
        <p:spPr>
          <a:xfrm>
            <a:off x="1751040" y="3886200"/>
            <a:ext cx="8690040" cy="654120"/>
          </a:xfrm>
          <a:prstGeom prst="rect">
            <a:avLst/>
          </a:prstGeom>
        </p:spPr>
        <p:txBody>
          <a:bodyPr lIns="0" tIns="0" rIns="0" bIns="0">
            <a:normAutofit/>
          </a:bodyPr>
          <a:lstStyle/>
          <a:p>
            <a:endParaRPr lang="it-IT" sz="3200" b="0" strike="noStrike" spc="-1">
              <a:latin typeface="Arial"/>
            </a:endParaRPr>
          </a:p>
        </p:txBody>
      </p:sp>
      <p:sp>
        <p:nvSpPr>
          <p:cNvPr id="506" name="PlaceHolder 3"/>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07"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508"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509"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510"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511" name="PlaceHolder 5"/>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12"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513" name="PlaceHolder 2"/>
          <p:cNvSpPr>
            <a:spLocks noGrp="1"/>
          </p:cNvSpPr>
          <p:nvPr>
            <p:ph type="body"/>
          </p:nvPr>
        </p:nvSpPr>
        <p:spPr>
          <a:xfrm>
            <a:off x="175104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514" name="PlaceHolder 3"/>
          <p:cNvSpPr>
            <a:spLocks noGrp="1"/>
          </p:cNvSpPr>
          <p:nvPr>
            <p:ph type="body"/>
          </p:nvPr>
        </p:nvSpPr>
        <p:spPr>
          <a:xfrm>
            <a:off x="468936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515" name="PlaceHolder 4"/>
          <p:cNvSpPr>
            <a:spLocks noGrp="1"/>
          </p:cNvSpPr>
          <p:nvPr>
            <p:ph type="body"/>
          </p:nvPr>
        </p:nvSpPr>
        <p:spPr>
          <a:xfrm>
            <a:off x="762732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516" name="PlaceHolder 5"/>
          <p:cNvSpPr>
            <a:spLocks noGrp="1"/>
          </p:cNvSpPr>
          <p:nvPr>
            <p:ph type="body"/>
          </p:nvPr>
        </p:nvSpPr>
        <p:spPr>
          <a:xfrm>
            <a:off x="175104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517" name="PlaceHolder 6"/>
          <p:cNvSpPr>
            <a:spLocks noGrp="1"/>
          </p:cNvSpPr>
          <p:nvPr>
            <p:ph type="body"/>
          </p:nvPr>
        </p:nvSpPr>
        <p:spPr>
          <a:xfrm>
            <a:off x="468936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518" name="PlaceHolder 7"/>
          <p:cNvSpPr>
            <a:spLocks noGrp="1"/>
          </p:cNvSpPr>
          <p:nvPr>
            <p:ph type="body"/>
          </p:nvPr>
        </p:nvSpPr>
        <p:spPr>
          <a:xfrm>
            <a:off x="7627320" y="4602960"/>
            <a:ext cx="2797920" cy="654120"/>
          </a:xfrm>
          <a:prstGeom prst="rect">
            <a:avLst/>
          </a:prstGeom>
        </p:spPr>
        <p:txBody>
          <a:bodyPr lIns="0" tIns="0" rIns="0" bIns="0">
            <a:normAutofit fontScale="32000"/>
          </a:bodyPr>
          <a:lstStyle/>
          <a:p>
            <a:endParaRPr lang="it-IT" sz="3200" b="0" strike="noStrike" spc="-1">
              <a:latin typeface="Arial"/>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29"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530" name="PlaceHolder 2"/>
          <p:cNvSpPr>
            <a:spLocks noGrp="1"/>
          </p:cNvSpPr>
          <p:nvPr>
            <p:ph type="subTitle"/>
          </p:nvPr>
        </p:nvSpPr>
        <p:spPr>
          <a:xfrm>
            <a:off x="1751040" y="3886200"/>
            <a:ext cx="8690040" cy="137160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31"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532" name="PlaceHolder 2"/>
          <p:cNvSpPr>
            <a:spLocks noGrp="1"/>
          </p:cNvSpPr>
          <p:nvPr>
            <p:ph type="body"/>
          </p:nvPr>
        </p:nvSpPr>
        <p:spPr>
          <a:xfrm>
            <a:off x="1751040" y="3886200"/>
            <a:ext cx="86900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33"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534"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535"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6"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52" name="PlaceHolder 2"/>
          <p:cNvSpPr>
            <a:spLocks noGrp="1"/>
          </p:cNvSpPr>
          <p:nvPr>
            <p:ph type="body"/>
          </p:nvPr>
        </p:nvSpPr>
        <p:spPr>
          <a:xfrm>
            <a:off x="1751040" y="3886200"/>
            <a:ext cx="86900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37" name="PlaceHolder 1"/>
          <p:cNvSpPr>
            <a:spLocks noGrp="1"/>
          </p:cNvSpPr>
          <p:nvPr>
            <p:ph type="subTitle"/>
          </p:nvPr>
        </p:nvSpPr>
        <p:spPr>
          <a:xfrm>
            <a:off x="1751040" y="1300680"/>
            <a:ext cx="8690040" cy="1163232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8"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539"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540"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
        <p:nvSpPr>
          <p:cNvPr id="541"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42"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543"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544"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545" name="PlaceHolder 4"/>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46"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547"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548"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549" name="PlaceHolder 4"/>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50"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551" name="PlaceHolder 2"/>
          <p:cNvSpPr>
            <a:spLocks noGrp="1"/>
          </p:cNvSpPr>
          <p:nvPr>
            <p:ph type="body"/>
          </p:nvPr>
        </p:nvSpPr>
        <p:spPr>
          <a:xfrm>
            <a:off x="1751040" y="3886200"/>
            <a:ext cx="8690040" cy="654120"/>
          </a:xfrm>
          <a:prstGeom prst="rect">
            <a:avLst/>
          </a:prstGeom>
        </p:spPr>
        <p:txBody>
          <a:bodyPr lIns="0" tIns="0" rIns="0" bIns="0">
            <a:normAutofit/>
          </a:bodyPr>
          <a:lstStyle/>
          <a:p>
            <a:endParaRPr lang="it-IT" sz="3200" b="0" strike="noStrike" spc="-1">
              <a:latin typeface="Arial"/>
            </a:endParaRPr>
          </a:p>
        </p:txBody>
      </p:sp>
      <p:sp>
        <p:nvSpPr>
          <p:cNvPr id="552" name="PlaceHolder 3"/>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53"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554"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555"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556"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557" name="PlaceHolder 5"/>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58"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559" name="PlaceHolder 2"/>
          <p:cNvSpPr>
            <a:spLocks noGrp="1"/>
          </p:cNvSpPr>
          <p:nvPr>
            <p:ph type="body"/>
          </p:nvPr>
        </p:nvSpPr>
        <p:spPr>
          <a:xfrm>
            <a:off x="175104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560" name="PlaceHolder 3"/>
          <p:cNvSpPr>
            <a:spLocks noGrp="1"/>
          </p:cNvSpPr>
          <p:nvPr>
            <p:ph type="body"/>
          </p:nvPr>
        </p:nvSpPr>
        <p:spPr>
          <a:xfrm>
            <a:off x="468936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561" name="PlaceHolder 4"/>
          <p:cNvSpPr>
            <a:spLocks noGrp="1"/>
          </p:cNvSpPr>
          <p:nvPr>
            <p:ph type="body"/>
          </p:nvPr>
        </p:nvSpPr>
        <p:spPr>
          <a:xfrm>
            <a:off x="762732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562" name="PlaceHolder 5"/>
          <p:cNvSpPr>
            <a:spLocks noGrp="1"/>
          </p:cNvSpPr>
          <p:nvPr>
            <p:ph type="body"/>
          </p:nvPr>
        </p:nvSpPr>
        <p:spPr>
          <a:xfrm>
            <a:off x="175104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563" name="PlaceHolder 6"/>
          <p:cNvSpPr>
            <a:spLocks noGrp="1"/>
          </p:cNvSpPr>
          <p:nvPr>
            <p:ph type="body"/>
          </p:nvPr>
        </p:nvSpPr>
        <p:spPr>
          <a:xfrm>
            <a:off x="468936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564" name="PlaceHolder 7"/>
          <p:cNvSpPr>
            <a:spLocks noGrp="1"/>
          </p:cNvSpPr>
          <p:nvPr>
            <p:ph type="body"/>
          </p:nvPr>
        </p:nvSpPr>
        <p:spPr>
          <a:xfrm>
            <a:off x="7627320" y="4602960"/>
            <a:ext cx="2797920" cy="654120"/>
          </a:xfrm>
          <a:prstGeom prst="rect">
            <a:avLst/>
          </a:prstGeom>
        </p:spPr>
        <p:txBody>
          <a:bodyPr lIns="0" tIns="0" rIns="0" bIns="0">
            <a:normAutofit fontScale="32000"/>
          </a:bodyPr>
          <a:lstStyle/>
          <a:p>
            <a:endParaRPr lang="it-IT" sz="3200" b="0" strike="noStrike" spc="-1">
              <a:latin typeface="Arial"/>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72"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573" name="PlaceHolder 2"/>
          <p:cNvSpPr>
            <a:spLocks noGrp="1"/>
          </p:cNvSpPr>
          <p:nvPr>
            <p:ph type="subTitle"/>
          </p:nvPr>
        </p:nvSpPr>
        <p:spPr>
          <a:xfrm>
            <a:off x="1751040" y="3886200"/>
            <a:ext cx="8690040" cy="137160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74"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575" name="PlaceHolder 2"/>
          <p:cNvSpPr>
            <a:spLocks noGrp="1"/>
          </p:cNvSpPr>
          <p:nvPr>
            <p:ph type="body"/>
          </p:nvPr>
        </p:nvSpPr>
        <p:spPr>
          <a:xfrm>
            <a:off x="1751040" y="3886200"/>
            <a:ext cx="86900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54"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55"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76"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577"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578"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79"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80" name="PlaceHolder 1"/>
          <p:cNvSpPr>
            <a:spLocks noGrp="1"/>
          </p:cNvSpPr>
          <p:nvPr>
            <p:ph type="subTitle"/>
          </p:nvPr>
        </p:nvSpPr>
        <p:spPr>
          <a:xfrm>
            <a:off x="1751040" y="1300680"/>
            <a:ext cx="8690040" cy="1163232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81"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582"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583"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
        <p:nvSpPr>
          <p:cNvPr id="584"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85"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586"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587"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588" name="PlaceHolder 4"/>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89"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590"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591"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592" name="PlaceHolder 4"/>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93"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594" name="PlaceHolder 2"/>
          <p:cNvSpPr>
            <a:spLocks noGrp="1"/>
          </p:cNvSpPr>
          <p:nvPr>
            <p:ph type="body"/>
          </p:nvPr>
        </p:nvSpPr>
        <p:spPr>
          <a:xfrm>
            <a:off x="1751040" y="3886200"/>
            <a:ext cx="8690040" cy="654120"/>
          </a:xfrm>
          <a:prstGeom prst="rect">
            <a:avLst/>
          </a:prstGeom>
        </p:spPr>
        <p:txBody>
          <a:bodyPr lIns="0" tIns="0" rIns="0" bIns="0">
            <a:normAutofit/>
          </a:bodyPr>
          <a:lstStyle/>
          <a:p>
            <a:endParaRPr lang="it-IT" sz="3200" b="0" strike="noStrike" spc="-1">
              <a:latin typeface="Arial"/>
            </a:endParaRPr>
          </a:p>
        </p:txBody>
      </p:sp>
      <p:sp>
        <p:nvSpPr>
          <p:cNvPr id="595" name="PlaceHolder 3"/>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96"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597"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598"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599"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600" name="PlaceHolder 5"/>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01"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602" name="PlaceHolder 2"/>
          <p:cNvSpPr>
            <a:spLocks noGrp="1"/>
          </p:cNvSpPr>
          <p:nvPr>
            <p:ph type="body"/>
          </p:nvPr>
        </p:nvSpPr>
        <p:spPr>
          <a:xfrm>
            <a:off x="175104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603" name="PlaceHolder 3"/>
          <p:cNvSpPr>
            <a:spLocks noGrp="1"/>
          </p:cNvSpPr>
          <p:nvPr>
            <p:ph type="body"/>
          </p:nvPr>
        </p:nvSpPr>
        <p:spPr>
          <a:xfrm>
            <a:off x="468936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604" name="PlaceHolder 4"/>
          <p:cNvSpPr>
            <a:spLocks noGrp="1"/>
          </p:cNvSpPr>
          <p:nvPr>
            <p:ph type="body"/>
          </p:nvPr>
        </p:nvSpPr>
        <p:spPr>
          <a:xfrm>
            <a:off x="762732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605" name="PlaceHolder 5"/>
          <p:cNvSpPr>
            <a:spLocks noGrp="1"/>
          </p:cNvSpPr>
          <p:nvPr>
            <p:ph type="body"/>
          </p:nvPr>
        </p:nvSpPr>
        <p:spPr>
          <a:xfrm>
            <a:off x="175104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606" name="PlaceHolder 6"/>
          <p:cNvSpPr>
            <a:spLocks noGrp="1"/>
          </p:cNvSpPr>
          <p:nvPr>
            <p:ph type="body"/>
          </p:nvPr>
        </p:nvSpPr>
        <p:spPr>
          <a:xfrm>
            <a:off x="468936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607" name="PlaceHolder 7"/>
          <p:cNvSpPr>
            <a:spLocks noGrp="1"/>
          </p:cNvSpPr>
          <p:nvPr>
            <p:ph type="body"/>
          </p:nvPr>
        </p:nvSpPr>
        <p:spPr>
          <a:xfrm>
            <a:off x="7627320" y="4602960"/>
            <a:ext cx="2797920" cy="654120"/>
          </a:xfrm>
          <a:prstGeom prst="rect">
            <a:avLst/>
          </a:prstGeom>
        </p:spPr>
        <p:txBody>
          <a:bodyPr lIns="0" tIns="0" rIns="0" bIns="0">
            <a:normAutofit fontScale="32000"/>
          </a:bodyPr>
          <a:lstStyle/>
          <a:p>
            <a:endParaRPr lang="it-IT" sz="3200" b="0" strike="noStrike" spc="-1">
              <a:latin typeface="Arial"/>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20"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621" name="PlaceHolder 2"/>
          <p:cNvSpPr>
            <a:spLocks noGrp="1"/>
          </p:cNvSpPr>
          <p:nvPr>
            <p:ph type="subTitle"/>
          </p:nvPr>
        </p:nvSpPr>
        <p:spPr>
          <a:xfrm>
            <a:off x="1751040" y="3886200"/>
            <a:ext cx="8690040" cy="137160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22"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623" name="PlaceHolder 2"/>
          <p:cNvSpPr>
            <a:spLocks noGrp="1"/>
          </p:cNvSpPr>
          <p:nvPr>
            <p:ph type="body"/>
          </p:nvPr>
        </p:nvSpPr>
        <p:spPr>
          <a:xfrm>
            <a:off x="1751040" y="3886200"/>
            <a:ext cx="86900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24"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625"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626"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27"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28" name="PlaceHolder 1"/>
          <p:cNvSpPr>
            <a:spLocks noGrp="1"/>
          </p:cNvSpPr>
          <p:nvPr>
            <p:ph type="subTitle"/>
          </p:nvPr>
        </p:nvSpPr>
        <p:spPr>
          <a:xfrm>
            <a:off x="1751040" y="1300680"/>
            <a:ext cx="8690040" cy="1163232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29"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630"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631"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
        <p:nvSpPr>
          <p:cNvPr id="632"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33"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634"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635"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636" name="PlaceHolder 4"/>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7"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638"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639"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640" name="PlaceHolder 4"/>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41"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642" name="PlaceHolder 2"/>
          <p:cNvSpPr>
            <a:spLocks noGrp="1"/>
          </p:cNvSpPr>
          <p:nvPr>
            <p:ph type="body"/>
          </p:nvPr>
        </p:nvSpPr>
        <p:spPr>
          <a:xfrm>
            <a:off x="1751040" y="3886200"/>
            <a:ext cx="8690040" cy="654120"/>
          </a:xfrm>
          <a:prstGeom prst="rect">
            <a:avLst/>
          </a:prstGeom>
        </p:spPr>
        <p:txBody>
          <a:bodyPr lIns="0" tIns="0" rIns="0" bIns="0">
            <a:normAutofit/>
          </a:bodyPr>
          <a:lstStyle/>
          <a:p>
            <a:endParaRPr lang="it-IT" sz="3200" b="0" strike="noStrike" spc="-1">
              <a:latin typeface="Arial"/>
            </a:endParaRPr>
          </a:p>
        </p:txBody>
      </p:sp>
      <p:sp>
        <p:nvSpPr>
          <p:cNvPr id="643" name="PlaceHolder 3"/>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4"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645"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646"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647"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648" name="PlaceHolder 5"/>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1751040" y="1300680"/>
            <a:ext cx="8690040" cy="1163232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49"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650" name="PlaceHolder 2"/>
          <p:cNvSpPr>
            <a:spLocks noGrp="1"/>
          </p:cNvSpPr>
          <p:nvPr>
            <p:ph type="body"/>
          </p:nvPr>
        </p:nvSpPr>
        <p:spPr>
          <a:xfrm>
            <a:off x="175104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651" name="PlaceHolder 3"/>
          <p:cNvSpPr>
            <a:spLocks noGrp="1"/>
          </p:cNvSpPr>
          <p:nvPr>
            <p:ph type="body"/>
          </p:nvPr>
        </p:nvSpPr>
        <p:spPr>
          <a:xfrm>
            <a:off x="468936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652" name="PlaceHolder 4"/>
          <p:cNvSpPr>
            <a:spLocks noGrp="1"/>
          </p:cNvSpPr>
          <p:nvPr>
            <p:ph type="body"/>
          </p:nvPr>
        </p:nvSpPr>
        <p:spPr>
          <a:xfrm>
            <a:off x="762732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653" name="PlaceHolder 5"/>
          <p:cNvSpPr>
            <a:spLocks noGrp="1"/>
          </p:cNvSpPr>
          <p:nvPr>
            <p:ph type="body"/>
          </p:nvPr>
        </p:nvSpPr>
        <p:spPr>
          <a:xfrm>
            <a:off x="175104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654" name="PlaceHolder 6"/>
          <p:cNvSpPr>
            <a:spLocks noGrp="1"/>
          </p:cNvSpPr>
          <p:nvPr>
            <p:ph type="body"/>
          </p:nvPr>
        </p:nvSpPr>
        <p:spPr>
          <a:xfrm>
            <a:off x="468936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655" name="PlaceHolder 7"/>
          <p:cNvSpPr>
            <a:spLocks noGrp="1"/>
          </p:cNvSpPr>
          <p:nvPr>
            <p:ph type="body"/>
          </p:nvPr>
        </p:nvSpPr>
        <p:spPr>
          <a:xfrm>
            <a:off x="7627320" y="4602960"/>
            <a:ext cx="2797920" cy="654120"/>
          </a:xfrm>
          <a:prstGeom prst="rect">
            <a:avLst/>
          </a:prstGeom>
        </p:spPr>
        <p:txBody>
          <a:bodyPr lIns="0" tIns="0" rIns="0" bIns="0">
            <a:normAutofit fontScale="32000"/>
          </a:bodyPr>
          <a:lstStyle/>
          <a:p>
            <a:endParaRPr lang="it-IT" sz="3200" b="0" strike="noStrike" spc="-1">
              <a:latin typeface="Arial"/>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71"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672" name="PlaceHolder 2"/>
          <p:cNvSpPr>
            <a:spLocks noGrp="1"/>
          </p:cNvSpPr>
          <p:nvPr>
            <p:ph type="subTitle"/>
          </p:nvPr>
        </p:nvSpPr>
        <p:spPr>
          <a:xfrm>
            <a:off x="1751040" y="3886200"/>
            <a:ext cx="8690040" cy="137160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73"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674" name="PlaceHolder 2"/>
          <p:cNvSpPr>
            <a:spLocks noGrp="1"/>
          </p:cNvSpPr>
          <p:nvPr>
            <p:ph type="body"/>
          </p:nvPr>
        </p:nvSpPr>
        <p:spPr>
          <a:xfrm>
            <a:off x="1751040" y="3886200"/>
            <a:ext cx="86900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75"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676"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677"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78"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79" name="PlaceHolder 1"/>
          <p:cNvSpPr>
            <a:spLocks noGrp="1"/>
          </p:cNvSpPr>
          <p:nvPr>
            <p:ph type="subTitle"/>
          </p:nvPr>
        </p:nvSpPr>
        <p:spPr>
          <a:xfrm>
            <a:off x="1751040" y="1300680"/>
            <a:ext cx="8690040" cy="1163232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80"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681"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682"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
        <p:nvSpPr>
          <p:cNvPr id="683"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84"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685"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686"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687" name="PlaceHolder 4"/>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88"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689"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690"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691" name="PlaceHolder 4"/>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59"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60"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
        <p:nvSpPr>
          <p:cNvPr id="61"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92"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693" name="PlaceHolder 2"/>
          <p:cNvSpPr>
            <a:spLocks noGrp="1"/>
          </p:cNvSpPr>
          <p:nvPr>
            <p:ph type="body"/>
          </p:nvPr>
        </p:nvSpPr>
        <p:spPr>
          <a:xfrm>
            <a:off x="1751040" y="3886200"/>
            <a:ext cx="8690040" cy="654120"/>
          </a:xfrm>
          <a:prstGeom prst="rect">
            <a:avLst/>
          </a:prstGeom>
        </p:spPr>
        <p:txBody>
          <a:bodyPr lIns="0" tIns="0" rIns="0" bIns="0">
            <a:normAutofit/>
          </a:bodyPr>
          <a:lstStyle/>
          <a:p>
            <a:endParaRPr lang="it-IT" sz="3200" b="0" strike="noStrike" spc="-1">
              <a:latin typeface="Arial"/>
            </a:endParaRPr>
          </a:p>
        </p:txBody>
      </p:sp>
      <p:sp>
        <p:nvSpPr>
          <p:cNvPr id="694" name="PlaceHolder 3"/>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95"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696"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697"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698"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699" name="PlaceHolder 5"/>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00"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701" name="PlaceHolder 2"/>
          <p:cNvSpPr>
            <a:spLocks noGrp="1"/>
          </p:cNvSpPr>
          <p:nvPr>
            <p:ph type="body"/>
          </p:nvPr>
        </p:nvSpPr>
        <p:spPr>
          <a:xfrm>
            <a:off x="175104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702" name="PlaceHolder 3"/>
          <p:cNvSpPr>
            <a:spLocks noGrp="1"/>
          </p:cNvSpPr>
          <p:nvPr>
            <p:ph type="body"/>
          </p:nvPr>
        </p:nvSpPr>
        <p:spPr>
          <a:xfrm>
            <a:off x="468936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703" name="PlaceHolder 4"/>
          <p:cNvSpPr>
            <a:spLocks noGrp="1"/>
          </p:cNvSpPr>
          <p:nvPr>
            <p:ph type="body"/>
          </p:nvPr>
        </p:nvSpPr>
        <p:spPr>
          <a:xfrm>
            <a:off x="762732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704" name="PlaceHolder 5"/>
          <p:cNvSpPr>
            <a:spLocks noGrp="1"/>
          </p:cNvSpPr>
          <p:nvPr>
            <p:ph type="body"/>
          </p:nvPr>
        </p:nvSpPr>
        <p:spPr>
          <a:xfrm>
            <a:off x="175104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705" name="PlaceHolder 6"/>
          <p:cNvSpPr>
            <a:spLocks noGrp="1"/>
          </p:cNvSpPr>
          <p:nvPr>
            <p:ph type="body"/>
          </p:nvPr>
        </p:nvSpPr>
        <p:spPr>
          <a:xfrm>
            <a:off x="468936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706" name="PlaceHolder 7"/>
          <p:cNvSpPr>
            <a:spLocks noGrp="1"/>
          </p:cNvSpPr>
          <p:nvPr>
            <p:ph type="body"/>
          </p:nvPr>
        </p:nvSpPr>
        <p:spPr>
          <a:xfrm>
            <a:off x="7627320" y="4602960"/>
            <a:ext cx="2797920" cy="654120"/>
          </a:xfrm>
          <a:prstGeom prst="rect">
            <a:avLst/>
          </a:prstGeom>
        </p:spPr>
        <p:txBody>
          <a:bodyPr lIns="0" tIns="0" rIns="0" bIns="0">
            <a:normAutofit fontScale="32000"/>
          </a:bodyPr>
          <a:lstStyle/>
          <a:p>
            <a:endParaRPr lang="it-IT" sz="3200" b="0" strike="noStrike" spc="-1">
              <a:latin typeface="Arial"/>
            </a:endParaRP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14"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715" name="PlaceHolder 2"/>
          <p:cNvSpPr>
            <a:spLocks noGrp="1"/>
          </p:cNvSpPr>
          <p:nvPr>
            <p:ph type="subTitle"/>
          </p:nvPr>
        </p:nvSpPr>
        <p:spPr>
          <a:xfrm>
            <a:off x="1751040" y="3886200"/>
            <a:ext cx="8690040" cy="137160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16"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717" name="PlaceHolder 2"/>
          <p:cNvSpPr>
            <a:spLocks noGrp="1"/>
          </p:cNvSpPr>
          <p:nvPr>
            <p:ph type="body"/>
          </p:nvPr>
        </p:nvSpPr>
        <p:spPr>
          <a:xfrm>
            <a:off x="1751040" y="3886200"/>
            <a:ext cx="86900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18"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719"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720"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21"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722" name="PlaceHolder 1"/>
          <p:cNvSpPr>
            <a:spLocks noGrp="1"/>
          </p:cNvSpPr>
          <p:nvPr>
            <p:ph type="subTitle"/>
          </p:nvPr>
        </p:nvSpPr>
        <p:spPr>
          <a:xfrm>
            <a:off x="1751040" y="1300680"/>
            <a:ext cx="8690040" cy="1163232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723"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724"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725"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
        <p:nvSpPr>
          <p:cNvPr id="726"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7" name="PlaceHolder 2"/>
          <p:cNvSpPr>
            <a:spLocks noGrp="1"/>
          </p:cNvSpPr>
          <p:nvPr>
            <p:ph type="subTitle"/>
          </p:nvPr>
        </p:nvSpPr>
        <p:spPr>
          <a:xfrm>
            <a:off x="1751040" y="3886200"/>
            <a:ext cx="8690040" cy="137160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63"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64"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65" name="PlaceHolder 4"/>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27"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728"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729"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730" name="PlaceHolder 4"/>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31"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732"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733"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734" name="PlaceHolder 4"/>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35"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736" name="PlaceHolder 2"/>
          <p:cNvSpPr>
            <a:spLocks noGrp="1"/>
          </p:cNvSpPr>
          <p:nvPr>
            <p:ph type="body"/>
          </p:nvPr>
        </p:nvSpPr>
        <p:spPr>
          <a:xfrm>
            <a:off x="1751040" y="3886200"/>
            <a:ext cx="8690040" cy="654120"/>
          </a:xfrm>
          <a:prstGeom prst="rect">
            <a:avLst/>
          </a:prstGeom>
        </p:spPr>
        <p:txBody>
          <a:bodyPr lIns="0" tIns="0" rIns="0" bIns="0">
            <a:normAutofit/>
          </a:bodyPr>
          <a:lstStyle/>
          <a:p>
            <a:endParaRPr lang="it-IT" sz="3200" b="0" strike="noStrike" spc="-1">
              <a:latin typeface="Arial"/>
            </a:endParaRPr>
          </a:p>
        </p:txBody>
      </p:sp>
      <p:sp>
        <p:nvSpPr>
          <p:cNvPr id="737" name="PlaceHolder 3"/>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38"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739"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740"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741"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742" name="PlaceHolder 5"/>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43"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744" name="PlaceHolder 2"/>
          <p:cNvSpPr>
            <a:spLocks noGrp="1"/>
          </p:cNvSpPr>
          <p:nvPr>
            <p:ph type="body"/>
          </p:nvPr>
        </p:nvSpPr>
        <p:spPr>
          <a:xfrm>
            <a:off x="175104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745" name="PlaceHolder 3"/>
          <p:cNvSpPr>
            <a:spLocks noGrp="1"/>
          </p:cNvSpPr>
          <p:nvPr>
            <p:ph type="body"/>
          </p:nvPr>
        </p:nvSpPr>
        <p:spPr>
          <a:xfrm>
            <a:off x="468936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746" name="PlaceHolder 4"/>
          <p:cNvSpPr>
            <a:spLocks noGrp="1"/>
          </p:cNvSpPr>
          <p:nvPr>
            <p:ph type="body"/>
          </p:nvPr>
        </p:nvSpPr>
        <p:spPr>
          <a:xfrm>
            <a:off x="762732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747" name="PlaceHolder 5"/>
          <p:cNvSpPr>
            <a:spLocks noGrp="1"/>
          </p:cNvSpPr>
          <p:nvPr>
            <p:ph type="body"/>
          </p:nvPr>
        </p:nvSpPr>
        <p:spPr>
          <a:xfrm>
            <a:off x="175104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748" name="PlaceHolder 6"/>
          <p:cNvSpPr>
            <a:spLocks noGrp="1"/>
          </p:cNvSpPr>
          <p:nvPr>
            <p:ph type="body"/>
          </p:nvPr>
        </p:nvSpPr>
        <p:spPr>
          <a:xfrm>
            <a:off x="468936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749" name="PlaceHolder 7"/>
          <p:cNvSpPr>
            <a:spLocks noGrp="1"/>
          </p:cNvSpPr>
          <p:nvPr>
            <p:ph type="body"/>
          </p:nvPr>
        </p:nvSpPr>
        <p:spPr>
          <a:xfrm>
            <a:off x="7627320" y="4602960"/>
            <a:ext cx="2797920" cy="654120"/>
          </a:xfrm>
          <a:prstGeom prst="rect">
            <a:avLst/>
          </a:prstGeom>
        </p:spPr>
        <p:txBody>
          <a:bodyPr lIns="0" tIns="0" rIns="0" bIns="0">
            <a:normAutofit fontScale="32000"/>
          </a:bodyPr>
          <a:lstStyle/>
          <a:p>
            <a:endParaRPr lang="it-IT" sz="3200" b="0" strike="noStrike" spc="-1">
              <a:latin typeface="Arial"/>
            </a:endParaRP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57"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758" name="PlaceHolder 2"/>
          <p:cNvSpPr>
            <a:spLocks noGrp="1"/>
          </p:cNvSpPr>
          <p:nvPr>
            <p:ph type="subTitle"/>
          </p:nvPr>
        </p:nvSpPr>
        <p:spPr>
          <a:xfrm>
            <a:off x="1751040" y="3886200"/>
            <a:ext cx="8690040" cy="137160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59"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760" name="PlaceHolder 2"/>
          <p:cNvSpPr>
            <a:spLocks noGrp="1"/>
          </p:cNvSpPr>
          <p:nvPr>
            <p:ph type="body"/>
          </p:nvPr>
        </p:nvSpPr>
        <p:spPr>
          <a:xfrm>
            <a:off x="1751040" y="3886200"/>
            <a:ext cx="86900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61"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762"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763"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64"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67"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68"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69" name="PlaceHolder 4"/>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765" name="PlaceHolder 1"/>
          <p:cNvSpPr>
            <a:spLocks noGrp="1"/>
          </p:cNvSpPr>
          <p:nvPr>
            <p:ph type="subTitle"/>
          </p:nvPr>
        </p:nvSpPr>
        <p:spPr>
          <a:xfrm>
            <a:off x="1751040" y="1300680"/>
            <a:ext cx="8690040" cy="1163232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766"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767"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768"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
        <p:nvSpPr>
          <p:cNvPr id="769"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70"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771"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772"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773" name="PlaceHolder 4"/>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74"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775"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776"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777" name="PlaceHolder 4"/>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78"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779" name="PlaceHolder 2"/>
          <p:cNvSpPr>
            <a:spLocks noGrp="1"/>
          </p:cNvSpPr>
          <p:nvPr>
            <p:ph type="body"/>
          </p:nvPr>
        </p:nvSpPr>
        <p:spPr>
          <a:xfrm>
            <a:off x="1751040" y="3886200"/>
            <a:ext cx="8690040" cy="654120"/>
          </a:xfrm>
          <a:prstGeom prst="rect">
            <a:avLst/>
          </a:prstGeom>
        </p:spPr>
        <p:txBody>
          <a:bodyPr lIns="0" tIns="0" rIns="0" bIns="0">
            <a:normAutofit/>
          </a:bodyPr>
          <a:lstStyle/>
          <a:p>
            <a:endParaRPr lang="it-IT" sz="3200" b="0" strike="noStrike" spc="-1">
              <a:latin typeface="Arial"/>
            </a:endParaRPr>
          </a:p>
        </p:txBody>
      </p:sp>
      <p:sp>
        <p:nvSpPr>
          <p:cNvPr id="780" name="PlaceHolder 3"/>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81"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782"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783"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784"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785" name="PlaceHolder 5"/>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86"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787" name="PlaceHolder 2"/>
          <p:cNvSpPr>
            <a:spLocks noGrp="1"/>
          </p:cNvSpPr>
          <p:nvPr>
            <p:ph type="body"/>
          </p:nvPr>
        </p:nvSpPr>
        <p:spPr>
          <a:xfrm>
            <a:off x="175104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788" name="PlaceHolder 3"/>
          <p:cNvSpPr>
            <a:spLocks noGrp="1"/>
          </p:cNvSpPr>
          <p:nvPr>
            <p:ph type="body"/>
          </p:nvPr>
        </p:nvSpPr>
        <p:spPr>
          <a:xfrm>
            <a:off x="468936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789" name="PlaceHolder 4"/>
          <p:cNvSpPr>
            <a:spLocks noGrp="1"/>
          </p:cNvSpPr>
          <p:nvPr>
            <p:ph type="body"/>
          </p:nvPr>
        </p:nvSpPr>
        <p:spPr>
          <a:xfrm>
            <a:off x="762732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790" name="PlaceHolder 5"/>
          <p:cNvSpPr>
            <a:spLocks noGrp="1"/>
          </p:cNvSpPr>
          <p:nvPr>
            <p:ph type="body"/>
          </p:nvPr>
        </p:nvSpPr>
        <p:spPr>
          <a:xfrm>
            <a:off x="175104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791" name="PlaceHolder 6"/>
          <p:cNvSpPr>
            <a:spLocks noGrp="1"/>
          </p:cNvSpPr>
          <p:nvPr>
            <p:ph type="body"/>
          </p:nvPr>
        </p:nvSpPr>
        <p:spPr>
          <a:xfrm>
            <a:off x="468936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792" name="PlaceHolder 7"/>
          <p:cNvSpPr>
            <a:spLocks noGrp="1"/>
          </p:cNvSpPr>
          <p:nvPr>
            <p:ph type="body"/>
          </p:nvPr>
        </p:nvSpPr>
        <p:spPr>
          <a:xfrm>
            <a:off x="7627320" y="4602960"/>
            <a:ext cx="2797920" cy="654120"/>
          </a:xfrm>
          <a:prstGeom prst="rect">
            <a:avLst/>
          </a:prstGeom>
        </p:spPr>
        <p:txBody>
          <a:bodyPr lIns="0" tIns="0" rIns="0" bIns="0">
            <a:normAutofit fontScale="32000"/>
          </a:bodyPr>
          <a:lstStyle/>
          <a:p>
            <a:endParaRPr lang="it-IT"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71" name="PlaceHolder 2"/>
          <p:cNvSpPr>
            <a:spLocks noGrp="1"/>
          </p:cNvSpPr>
          <p:nvPr>
            <p:ph type="body"/>
          </p:nvPr>
        </p:nvSpPr>
        <p:spPr>
          <a:xfrm>
            <a:off x="1751040" y="3886200"/>
            <a:ext cx="8690040" cy="654120"/>
          </a:xfrm>
          <a:prstGeom prst="rect">
            <a:avLst/>
          </a:prstGeom>
        </p:spPr>
        <p:txBody>
          <a:bodyPr lIns="0" tIns="0" rIns="0" bIns="0">
            <a:normAutofit/>
          </a:bodyPr>
          <a:lstStyle/>
          <a:p>
            <a:endParaRPr lang="it-IT" sz="3200" b="0" strike="noStrike" spc="-1">
              <a:latin typeface="Arial"/>
            </a:endParaRPr>
          </a:p>
        </p:txBody>
      </p:sp>
      <p:sp>
        <p:nvSpPr>
          <p:cNvPr id="72" name="PlaceHolder 3"/>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74"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75"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76"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77" name="PlaceHolder 5"/>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79" name="PlaceHolder 2"/>
          <p:cNvSpPr>
            <a:spLocks noGrp="1"/>
          </p:cNvSpPr>
          <p:nvPr>
            <p:ph type="body"/>
          </p:nvPr>
        </p:nvSpPr>
        <p:spPr>
          <a:xfrm>
            <a:off x="175104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80" name="PlaceHolder 3"/>
          <p:cNvSpPr>
            <a:spLocks noGrp="1"/>
          </p:cNvSpPr>
          <p:nvPr>
            <p:ph type="body"/>
          </p:nvPr>
        </p:nvSpPr>
        <p:spPr>
          <a:xfrm>
            <a:off x="468936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81" name="PlaceHolder 4"/>
          <p:cNvSpPr>
            <a:spLocks noGrp="1"/>
          </p:cNvSpPr>
          <p:nvPr>
            <p:ph type="body"/>
          </p:nvPr>
        </p:nvSpPr>
        <p:spPr>
          <a:xfrm>
            <a:off x="762732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82" name="PlaceHolder 5"/>
          <p:cNvSpPr>
            <a:spLocks noGrp="1"/>
          </p:cNvSpPr>
          <p:nvPr>
            <p:ph type="body"/>
          </p:nvPr>
        </p:nvSpPr>
        <p:spPr>
          <a:xfrm>
            <a:off x="175104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83" name="PlaceHolder 6"/>
          <p:cNvSpPr>
            <a:spLocks noGrp="1"/>
          </p:cNvSpPr>
          <p:nvPr>
            <p:ph type="body"/>
          </p:nvPr>
        </p:nvSpPr>
        <p:spPr>
          <a:xfrm>
            <a:off x="468936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84" name="PlaceHolder 7"/>
          <p:cNvSpPr>
            <a:spLocks noGrp="1"/>
          </p:cNvSpPr>
          <p:nvPr>
            <p:ph type="body"/>
          </p:nvPr>
        </p:nvSpPr>
        <p:spPr>
          <a:xfrm>
            <a:off x="7627320" y="4602960"/>
            <a:ext cx="2797920" cy="654120"/>
          </a:xfrm>
          <a:prstGeom prst="rect">
            <a:avLst/>
          </a:prstGeom>
        </p:spPr>
        <p:txBody>
          <a:bodyPr lIns="0" tIns="0" rIns="0" bIns="0">
            <a:normAutofit fontScale="32000"/>
          </a:bodyPr>
          <a:lstStyle/>
          <a:p>
            <a:endParaRPr lang="it-IT"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93" name="PlaceHolder 2"/>
          <p:cNvSpPr>
            <a:spLocks noGrp="1"/>
          </p:cNvSpPr>
          <p:nvPr>
            <p:ph type="subTitle"/>
          </p:nvPr>
        </p:nvSpPr>
        <p:spPr>
          <a:xfrm>
            <a:off x="1751040" y="3886200"/>
            <a:ext cx="8690040" cy="137160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95" name="PlaceHolder 2"/>
          <p:cNvSpPr>
            <a:spLocks noGrp="1"/>
          </p:cNvSpPr>
          <p:nvPr>
            <p:ph type="body"/>
          </p:nvPr>
        </p:nvSpPr>
        <p:spPr>
          <a:xfrm>
            <a:off x="1751040" y="3886200"/>
            <a:ext cx="86900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97"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98"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9" name="PlaceHolder 2"/>
          <p:cNvSpPr>
            <a:spLocks noGrp="1"/>
          </p:cNvSpPr>
          <p:nvPr>
            <p:ph type="body"/>
          </p:nvPr>
        </p:nvSpPr>
        <p:spPr>
          <a:xfrm>
            <a:off x="1751040" y="3886200"/>
            <a:ext cx="86900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1751040" y="1300680"/>
            <a:ext cx="8690040" cy="1163232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102"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103"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
        <p:nvSpPr>
          <p:cNvPr id="104"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106"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107"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108" name="PlaceHolder 4"/>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110"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111"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112" name="PlaceHolder 4"/>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114" name="PlaceHolder 2"/>
          <p:cNvSpPr>
            <a:spLocks noGrp="1"/>
          </p:cNvSpPr>
          <p:nvPr>
            <p:ph type="body"/>
          </p:nvPr>
        </p:nvSpPr>
        <p:spPr>
          <a:xfrm>
            <a:off x="1751040" y="3886200"/>
            <a:ext cx="8690040" cy="654120"/>
          </a:xfrm>
          <a:prstGeom prst="rect">
            <a:avLst/>
          </a:prstGeom>
        </p:spPr>
        <p:txBody>
          <a:bodyPr lIns="0" tIns="0" rIns="0" bIns="0">
            <a:normAutofit/>
          </a:bodyPr>
          <a:lstStyle/>
          <a:p>
            <a:endParaRPr lang="it-IT" sz="3200" b="0" strike="noStrike" spc="-1">
              <a:latin typeface="Arial"/>
            </a:endParaRPr>
          </a:p>
        </p:txBody>
      </p:sp>
      <p:sp>
        <p:nvSpPr>
          <p:cNvPr id="115" name="PlaceHolder 3"/>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117"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118"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119"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120" name="PlaceHolder 5"/>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122" name="PlaceHolder 2"/>
          <p:cNvSpPr>
            <a:spLocks noGrp="1"/>
          </p:cNvSpPr>
          <p:nvPr>
            <p:ph type="body"/>
          </p:nvPr>
        </p:nvSpPr>
        <p:spPr>
          <a:xfrm>
            <a:off x="175104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123" name="PlaceHolder 3"/>
          <p:cNvSpPr>
            <a:spLocks noGrp="1"/>
          </p:cNvSpPr>
          <p:nvPr>
            <p:ph type="body"/>
          </p:nvPr>
        </p:nvSpPr>
        <p:spPr>
          <a:xfrm>
            <a:off x="468936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124" name="PlaceHolder 4"/>
          <p:cNvSpPr>
            <a:spLocks noGrp="1"/>
          </p:cNvSpPr>
          <p:nvPr>
            <p:ph type="body"/>
          </p:nvPr>
        </p:nvSpPr>
        <p:spPr>
          <a:xfrm>
            <a:off x="762732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125" name="PlaceHolder 5"/>
          <p:cNvSpPr>
            <a:spLocks noGrp="1"/>
          </p:cNvSpPr>
          <p:nvPr>
            <p:ph type="body"/>
          </p:nvPr>
        </p:nvSpPr>
        <p:spPr>
          <a:xfrm>
            <a:off x="175104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126" name="PlaceHolder 6"/>
          <p:cNvSpPr>
            <a:spLocks noGrp="1"/>
          </p:cNvSpPr>
          <p:nvPr>
            <p:ph type="body"/>
          </p:nvPr>
        </p:nvSpPr>
        <p:spPr>
          <a:xfrm>
            <a:off x="468936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127" name="PlaceHolder 7"/>
          <p:cNvSpPr>
            <a:spLocks noGrp="1"/>
          </p:cNvSpPr>
          <p:nvPr>
            <p:ph type="body"/>
          </p:nvPr>
        </p:nvSpPr>
        <p:spPr>
          <a:xfrm>
            <a:off x="7627320" y="4602960"/>
            <a:ext cx="2797920" cy="654120"/>
          </a:xfrm>
          <a:prstGeom prst="rect">
            <a:avLst/>
          </a:prstGeom>
        </p:spPr>
        <p:txBody>
          <a:bodyPr lIns="0" tIns="0" rIns="0" bIns="0">
            <a:normAutofit fontScale="32000"/>
          </a:bodyPr>
          <a:lstStyle/>
          <a:p>
            <a:endParaRPr lang="it-IT"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5"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136" name="PlaceHolder 2"/>
          <p:cNvSpPr>
            <a:spLocks noGrp="1"/>
          </p:cNvSpPr>
          <p:nvPr>
            <p:ph type="subTitle"/>
          </p:nvPr>
        </p:nvSpPr>
        <p:spPr>
          <a:xfrm>
            <a:off x="1751040" y="3886200"/>
            <a:ext cx="8690040" cy="137160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138" name="PlaceHolder 2"/>
          <p:cNvSpPr>
            <a:spLocks noGrp="1"/>
          </p:cNvSpPr>
          <p:nvPr>
            <p:ph type="body"/>
          </p:nvPr>
        </p:nvSpPr>
        <p:spPr>
          <a:xfrm>
            <a:off x="1751040" y="3886200"/>
            <a:ext cx="86900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11"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12"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140"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141"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2"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3" name="PlaceHolder 1"/>
          <p:cNvSpPr>
            <a:spLocks noGrp="1"/>
          </p:cNvSpPr>
          <p:nvPr>
            <p:ph type="subTitle"/>
          </p:nvPr>
        </p:nvSpPr>
        <p:spPr>
          <a:xfrm>
            <a:off x="1751040" y="1300680"/>
            <a:ext cx="8690040" cy="1163232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145"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146"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
        <p:nvSpPr>
          <p:cNvPr id="147"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149"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150"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151" name="PlaceHolder 4"/>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153"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154"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155" name="PlaceHolder 4"/>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157" name="PlaceHolder 2"/>
          <p:cNvSpPr>
            <a:spLocks noGrp="1"/>
          </p:cNvSpPr>
          <p:nvPr>
            <p:ph type="body"/>
          </p:nvPr>
        </p:nvSpPr>
        <p:spPr>
          <a:xfrm>
            <a:off x="1751040" y="3886200"/>
            <a:ext cx="8690040" cy="654120"/>
          </a:xfrm>
          <a:prstGeom prst="rect">
            <a:avLst/>
          </a:prstGeom>
        </p:spPr>
        <p:txBody>
          <a:bodyPr lIns="0" tIns="0" rIns="0" bIns="0">
            <a:normAutofit/>
          </a:bodyPr>
          <a:lstStyle/>
          <a:p>
            <a:endParaRPr lang="it-IT" sz="3200" b="0" strike="noStrike" spc="-1">
              <a:latin typeface="Arial"/>
            </a:endParaRPr>
          </a:p>
        </p:txBody>
      </p:sp>
      <p:sp>
        <p:nvSpPr>
          <p:cNvPr id="158" name="PlaceHolder 3"/>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160"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161"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162"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163" name="PlaceHolder 5"/>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165" name="PlaceHolder 2"/>
          <p:cNvSpPr>
            <a:spLocks noGrp="1"/>
          </p:cNvSpPr>
          <p:nvPr>
            <p:ph type="body"/>
          </p:nvPr>
        </p:nvSpPr>
        <p:spPr>
          <a:xfrm>
            <a:off x="175104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166" name="PlaceHolder 3"/>
          <p:cNvSpPr>
            <a:spLocks noGrp="1"/>
          </p:cNvSpPr>
          <p:nvPr>
            <p:ph type="body"/>
          </p:nvPr>
        </p:nvSpPr>
        <p:spPr>
          <a:xfrm>
            <a:off x="468936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167" name="PlaceHolder 4"/>
          <p:cNvSpPr>
            <a:spLocks noGrp="1"/>
          </p:cNvSpPr>
          <p:nvPr>
            <p:ph type="body"/>
          </p:nvPr>
        </p:nvSpPr>
        <p:spPr>
          <a:xfrm>
            <a:off x="762732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168" name="PlaceHolder 5"/>
          <p:cNvSpPr>
            <a:spLocks noGrp="1"/>
          </p:cNvSpPr>
          <p:nvPr>
            <p:ph type="body"/>
          </p:nvPr>
        </p:nvSpPr>
        <p:spPr>
          <a:xfrm>
            <a:off x="175104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169" name="PlaceHolder 6"/>
          <p:cNvSpPr>
            <a:spLocks noGrp="1"/>
          </p:cNvSpPr>
          <p:nvPr>
            <p:ph type="body"/>
          </p:nvPr>
        </p:nvSpPr>
        <p:spPr>
          <a:xfrm>
            <a:off x="468936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170" name="PlaceHolder 7"/>
          <p:cNvSpPr>
            <a:spLocks noGrp="1"/>
          </p:cNvSpPr>
          <p:nvPr>
            <p:ph type="body"/>
          </p:nvPr>
        </p:nvSpPr>
        <p:spPr>
          <a:xfrm>
            <a:off x="7627320" y="4602960"/>
            <a:ext cx="2797920" cy="654120"/>
          </a:xfrm>
          <a:prstGeom prst="rect">
            <a:avLst/>
          </a:prstGeom>
        </p:spPr>
        <p:txBody>
          <a:bodyPr lIns="0" tIns="0" rIns="0" bIns="0">
            <a:normAutofit fontScale="32000"/>
          </a:bodyPr>
          <a:lstStyle/>
          <a:p>
            <a:endParaRPr lang="it-IT"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9"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180" name="PlaceHolder 2"/>
          <p:cNvSpPr>
            <a:spLocks noGrp="1"/>
          </p:cNvSpPr>
          <p:nvPr>
            <p:ph type="subTitle"/>
          </p:nvPr>
        </p:nvSpPr>
        <p:spPr>
          <a:xfrm>
            <a:off x="1751040" y="3886200"/>
            <a:ext cx="8690040" cy="137160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182" name="PlaceHolder 2"/>
          <p:cNvSpPr>
            <a:spLocks noGrp="1"/>
          </p:cNvSpPr>
          <p:nvPr>
            <p:ph type="body"/>
          </p:nvPr>
        </p:nvSpPr>
        <p:spPr>
          <a:xfrm>
            <a:off x="1751040" y="3886200"/>
            <a:ext cx="86900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184"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185"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6"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7" name="PlaceHolder 1"/>
          <p:cNvSpPr>
            <a:spLocks noGrp="1"/>
          </p:cNvSpPr>
          <p:nvPr>
            <p:ph type="subTitle"/>
          </p:nvPr>
        </p:nvSpPr>
        <p:spPr>
          <a:xfrm>
            <a:off x="1751040" y="1300680"/>
            <a:ext cx="8690040" cy="1163232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189"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190"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
        <p:nvSpPr>
          <p:cNvPr id="191"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193"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194"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195" name="PlaceHolder 4"/>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197"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198"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199" name="PlaceHolder 4"/>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201" name="PlaceHolder 2"/>
          <p:cNvSpPr>
            <a:spLocks noGrp="1"/>
          </p:cNvSpPr>
          <p:nvPr>
            <p:ph type="body"/>
          </p:nvPr>
        </p:nvSpPr>
        <p:spPr>
          <a:xfrm>
            <a:off x="1751040" y="3886200"/>
            <a:ext cx="8690040" cy="654120"/>
          </a:xfrm>
          <a:prstGeom prst="rect">
            <a:avLst/>
          </a:prstGeom>
        </p:spPr>
        <p:txBody>
          <a:bodyPr lIns="0" tIns="0" rIns="0" bIns="0">
            <a:normAutofit/>
          </a:bodyPr>
          <a:lstStyle/>
          <a:p>
            <a:endParaRPr lang="it-IT" sz="3200" b="0" strike="noStrike" spc="-1">
              <a:latin typeface="Arial"/>
            </a:endParaRPr>
          </a:p>
        </p:txBody>
      </p:sp>
      <p:sp>
        <p:nvSpPr>
          <p:cNvPr id="202" name="PlaceHolder 3"/>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204"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205"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206"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207" name="PlaceHolder 5"/>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1751040" y="1300680"/>
            <a:ext cx="8690040" cy="1163232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209" name="PlaceHolder 2"/>
          <p:cNvSpPr>
            <a:spLocks noGrp="1"/>
          </p:cNvSpPr>
          <p:nvPr>
            <p:ph type="body"/>
          </p:nvPr>
        </p:nvSpPr>
        <p:spPr>
          <a:xfrm>
            <a:off x="175104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210" name="PlaceHolder 3"/>
          <p:cNvSpPr>
            <a:spLocks noGrp="1"/>
          </p:cNvSpPr>
          <p:nvPr>
            <p:ph type="body"/>
          </p:nvPr>
        </p:nvSpPr>
        <p:spPr>
          <a:xfrm>
            <a:off x="468936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211" name="PlaceHolder 4"/>
          <p:cNvSpPr>
            <a:spLocks noGrp="1"/>
          </p:cNvSpPr>
          <p:nvPr>
            <p:ph type="body"/>
          </p:nvPr>
        </p:nvSpPr>
        <p:spPr>
          <a:xfrm>
            <a:off x="762732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212" name="PlaceHolder 5"/>
          <p:cNvSpPr>
            <a:spLocks noGrp="1"/>
          </p:cNvSpPr>
          <p:nvPr>
            <p:ph type="body"/>
          </p:nvPr>
        </p:nvSpPr>
        <p:spPr>
          <a:xfrm>
            <a:off x="175104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213" name="PlaceHolder 6"/>
          <p:cNvSpPr>
            <a:spLocks noGrp="1"/>
          </p:cNvSpPr>
          <p:nvPr>
            <p:ph type="body"/>
          </p:nvPr>
        </p:nvSpPr>
        <p:spPr>
          <a:xfrm>
            <a:off x="468936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214" name="PlaceHolder 7"/>
          <p:cNvSpPr>
            <a:spLocks noGrp="1"/>
          </p:cNvSpPr>
          <p:nvPr>
            <p:ph type="body"/>
          </p:nvPr>
        </p:nvSpPr>
        <p:spPr>
          <a:xfrm>
            <a:off x="7627320" y="4602960"/>
            <a:ext cx="2797920" cy="654120"/>
          </a:xfrm>
          <a:prstGeom prst="rect">
            <a:avLst/>
          </a:prstGeom>
        </p:spPr>
        <p:txBody>
          <a:bodyPr lIns="0" tIns="0" rIns="0" bIns="0">
            <a:normAutofit fontScale="32000"/>
          </a:bodyPr>
          <a:lstStyle/>
          <a:p>
            <a:endParaRPr lang="it-IT" sz="3200" b="0" strike="noStrike" spc="-1">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25"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226" name="PlaceHolder 2"/>
          <p:cNvSpPr>
            <a:spLocks noGrp="1"/>
          </p:cNvSpPr>
          <p:nvPr>
            <p:ph type="subTitle"/>
          </p:nvPr>
        </p:nvSpPr>
        <p:spPr>
          <a:xfrm>
            <a:off x="1751040" y="3886200"/>
            <a:ext cx="8690040" cy="137160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27"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228" name="PlaceHolder 2"/>
          <p:cNvSpPr>
            <a:spLocks noGrp="1"/>
          </p:cNvSpPr>
          <p:nvPr>
            <p:ph type="body"/>
          </p:nvPr>
        </p:nvSpPr>
        <p:spPr>
          <a:xfrm>
            <a:off x="1751040" y="3886200"/>
            <a:ext cx="86900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29"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230"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231"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32"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33" name="PlaceHolder 1"/>
          <p:cNvSpPr>
            <a:spLocks noGrp="1"/>
          </p:cNvSpPr>
          <p:nvPr>
            <p:ph type="subTitle"/>
          </p:nvPr>
        </p:nvSpPr>
        <p:spPr>
          <a:xfrm>
            <a:off x="1751040" y="1300680"/>
            <a:ext cx="8690040" cy="1163232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235"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236"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
        <p:nvSpPr>
          <p:cNvPr id="237"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239"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240"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241" name="PlaceHolder 4"/>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2"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243"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244"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245" name="PlaceHolder 4"/>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16"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17"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
        <p:nvSpPr>
          <p:cNvPr id="18"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247" name="PlaceHolder 2"/>
          <p:cNvSpPr>
            <a:spLocks noGrp="1"/>
          </p:cNvSpPr>
          <p:nvPr>
            <p:ph type="body"/>
          </p:nvPr>
        </p:nvSpPr>
        <p:spPr>
          <a:xfrm>
            <a:off x="1751040" y="3886200"/>
            <a:ext cx="8690040" cy="654120"/>
          </a:xfrm>
          <a:prstGeom prst="rect">
            <a:avLst/>
          </a:prstGeom>
        </p:spPr>
        <p:txBody>
          <a:bodyPr lIns="0" tIns="0" rIns="0" bIns="0">
            <a:normAutofit/>
          </a:bodyPr>
          <a:lstStyle/>
          <a:p>
            <a:endParaRPr lang="it-IT" sz="3200" b="0" strike="noStrike" spc="-1">
              <a:latin typeface="Arial"/>
            </a:endParaRPr>
          </a:p>
        </p:txBody>
      </p:sp>
      <p:sp>
        <p:nvSpPr>
          <p:cNvPr id="248" name="PlaceHolder 3"/>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49"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250"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251"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252"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253" name="PlaceHolder 5"/>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54"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255" name="PlaceHolder 2"/>
          <p:cNvSpPr>
            <a:spLocks noGrp="1"/>
          </p:cNvSpPr>
          <p:nvPr>
            <p:ph type="body"/>
          </p:nvPr>
        </p:nvSpPr>
        <p:spPr>
          <a:xfrm>
            <a:off x="175104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256" name="PlaceHolder 3"/>
          <p:cNvSpPr>
            <a:spLocks noGrp="1"/>
          </p:cNvSpPr>
          <p:nvPr>
            <p:ph type="body"/>
          </p:nvPr>
        </p:nvSpPr>
        <p:spPr>
          <a:xfrm>
            <a:off x="468936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257" name="PlaceHolder 4"/>
          <p:cNvSpPr>
            <a:spLocks noGrp="1"/>
          </p:cNvSpPr>
          <p:nvPr>
            <p:ph type="body"/>
          </p:nvPr>
        </p:nvSpPr>
        <p:spPr>
          <a:xfrm>
            <a:off x="762732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258" name="PlaceHolder 5"/>
          <p:cNvSpPr>
            <a:spLocks noGrp="1"/>
          </p:cNvSpPr>
          <p:nvPr>
            <p:ph type="body"/>
          </p:nvPr>
        </p:nvSpPr>
        <p:spPr>
          <a:xfrm>
            <a:off x="175104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259" name="PlaceHolder 6"/>
          <p:cNvSpPr>
            <a:spLocks noGrp="1"/>
          </p:cNvSpPr>
          <p:nvPr>
            <p:ph type="body"/>
          </p:nvPr>
        </p:nvSpPr>
        <p:spPr>
          <a:xfrm>
            <a:off x="468936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260" name="PlaceHolder 7"/>
          <p:cNvSpPr>
            <a:spLocks noGrp="1"/>
          </p:cNvSpPr>
          <p:nvPr>
            <p:ph type="body"/>
          </p:nvPr>
        </p:nvSpPr>
        <p:spPr>
          <a:xfrm>
            <a:off x="7627320" y="4602960"/>
            <a:ext cx="2797920" cy="654120"/>
          </a:xfrm>
          <a:prstGeom prst="rect">
            <a:avLst/>
          </a:prstGeom>
        </p:spPr>
        <p:txBody>
          <a:bodyPr lIns="0" tIns="0" rIns="0" bIns="0">
            <a:normAutofit fontScale="32000"/>
          </a:bodyPr>
          <a:lstStyle/>
          <a:p>
            <a:endParaRPr lang="it-IT" sz="3200" b="0" strike="noStrike" spc="-1">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67"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268" name="PlaceHolder 2"/>
          <p:cNvSpPr>
            <a:spLocks noGrp="1"/>
          </p:cNvSpPr>
          <p:nvPr>
            <p:ph type="subTitle"/>
          </p:nvPr>
        </p:nvSpPr>
        <p:spPr>
          <a:xfrm>
            <a:off x="1751040" y="3886200"/>
            <a:ext cx="8690040" cy="137160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69"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270" name="PlaceHolder 2"/>
          <p:cNvSpPr>
            <a:spLocks noGrp="1"/>
          </p:cNvSpPr>
          <p:nvPr>
            <p:ph type="body"/>
          </p:nvPr>
        </p:nvSpPr>
        <p:spPr>
          <a:xfrm>
            <a:off x="1751040" y="3886200"/>
            <a:ext cx="86900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71"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272"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273"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74"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75" name="PlaceHolder 1"/>
          <p:cNvSpPr>
            <a:spLocks noGrp="1"/>
          </p:cNvSpPr>
          <p:nvPr>
            <p:ph type="subTitle"/>
          </p:nvPr>
        </p:nvSpPr>
        <p:spPr>
          <a:xfrm>
            <a:off x="1751040" y="1300680"/>
            <a:ext cx="8690040" cy="1163232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76"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277"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278"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
        <p:nvSpPr>
          <p:cNvPr id="279"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20"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21"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22" name="PlaceHolder 4"/>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80"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281"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282"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283" name="PlaceHolder 4"/>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4"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285"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286"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287" name="PlaceHolder 4"/>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8"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289" name="PlaceHolder 2"/>
          <p:cNvSpPr>
            <a:spLocks noGrp="1"/>
          </p:cNvSpPr>
          <p:nvPr>
            <p:ph type="body"/>
          </p:nvPr>
        </p:nvSpPr>
        <p:spPr>
          <a:xfrm>
            <a:off x="1751040" y="3886200"/>
            <a:ext cx="8690040" cy="654120"/>
          </a:xfrm>
          <a:prstGeom prst="rect">
            <a:avLst/>
          </a:prstGeom>
        </p:spPr>
        <p:txBody>
          <a:bodyPr lIns="0" tIns="0" rIns="0" bIns="0">
            <a:normAutofit/>
          </a:bodyPr>
          <a:lstStyle/>
          <a:p>
            <a:endParaRPr lang="it-IT" sz="3200" b="0" strike="noStrike" spc="-1">
              <a:latin typeface="Arial"/>
            </a:endParaRPr>
          </a:p>
        </p:txBody>
      </p:sp>
      <p:sp>
        <p:nvSpPr>
          <p:cNvPr id="290" name="PlaceHolder 3"/>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1"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292"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293"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294"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295" name="PlaceHolder 5"/>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96"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297" name="PlaceHolder 2"/>
          <p:cNvSpPr>
            <a:spLocks noGrp="1"/>
          </p:cNvSpPr>
          <p:nvPr>
            <p:ph type="body"/>
          </p:nvPr>
        </p:nvSpPr>
        <p:spPr>
          <a:xfrm>
            <a:off x="175104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298" name="PlaceHolder 3"/>
          <p:cNvSpPr>
            <a:spLocks noGrp="1"/>
          </p:cNvSpPr>
          <p:nvPr>
            <p:ph type="body"/>
          </p:nvPr>
        </p:nvSpPr>
        <p:spPr>
          <a:xfrm>
            <a:off x="468936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299" name="PlaceHolder 4"/>
          <p:cNvSpPr>
            <a:spLocks noGrp="1"/>
          </p:cNvSpPr>
          <p:nvPr>
            <p:ph type="body"/>
          </p:nvPr>
        </p:nvSpPr>
        <p:spPr>
          <a:xfrm>
            <a:off x="762732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300" name="PlaceHolder 5"/>
          <p:cNvSpPr>
            <a:spLocks noGrp="1"/>
          </p:cNvSpPr>
          <p:nvPr>
            <p:ph type="body"/>
          </p:nvPr>
        </p:nvSpPr>
        <p:spPr>
          <a:xfrm>
            <a:off x="175104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301" name="PlaceHolder 6"/>
          <p:cNvSpPr>
            <a:spLocks noGrp="1"/>
          </p:cNvSpPr>
          <p:nvPr>
            <p:ph type="body"/>
          </p:nvPr>
        </p:nvSpPr>
        <p:spPr>
          <a:xfrm>
            <a:off x="468936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302" name="PlaceHolder 7"/>
          <p:cNvSpPr>
            <a:spLocks noGrp="1"/>
          </p:cNvSpPr>
          <p:nvPr>
            <p:ph type="body"/>
          </p:nvPr>
        </p:nvSpPr>
        <p:spPr>
          <a:xfrm>
            <a:off x="7627320" y="4602960"/>
            <a:ext cx="2797920" cy="654120"/>
          </a:xfrm>
          <a:prstGeom prst="rect">
            <a:avLst/>
          </a:prstGeom>
        </p:spPr>
        <p:txBody>
          <a:bodyPr lIns="0" tIns="0" rIns="0" bIns="0">
            <a:normAutofit fontScale="32000"/>
          </a:bodyPr>
          <a:lstStyle/>
          <a:p>
            <a:endParaRPr lang="it-IT" sz="3200" b="0" strike="noStrike" spc="-1">
              <a:latin typeface="Aria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08"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309" name="PlaceHolder 2"/>
          <p:cNvSpPr>
            <a:spLocks noGrp="1"/>
          </p:cNvSpPr>
          <p:nvPr>
            <p:ph type="subTitle"/>
          </p:nvPr>
        </p:nvSpPr>
        <p:spPr>
          <a:xfrm>
            <a:off x="1751040" y="3886200"/>
            <a:ext cx="8690040" cy="137160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10"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311" name="PlaceHolder 2"/>
          <p:cNvSpPr>
            <a:spLocks noGrp="1"/>
          </p:cNvSpPr>
          <p:nvPr>
            <p:ph type="body"/>
          </p:nvPr>
        </p:nvSpPr>
        <p:spPr>
          <a:xfrm>
            <a:off x="1751040" y="3886200"/>
            <a:ext cx="86900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12"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313"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314"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15"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24"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25"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26" name="PlaceHolder 4"/>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16" name="PlaceHolder 1"/>
          <p:cNvSpPr>
            <a:spLocks noGrp="1"/>
          </p:cNvSpPr>
          <p:nvPr>
            <p:ph type="subTitle"/>
          </p:nvPr>
        </p:nvSpPr>
        <p:spPr>
          <a:xfrm>
            <a:off x="1751040" y="1300680"/>
            <a:ext cx="8690040" cy="1163232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17"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318"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319"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
        <p:nvSpPr>
          <p:cNvPr id="320"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21"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322"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323"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324" name="PlaceHolder 4"/>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25"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326"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327"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328" name="PlaceHolder 4"/>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29"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330" name="PlaceHolder 2"/>
          <p:cNvSpPr>
            <a:spLocks noGrp="1"/>
          </p:cNvSpPr>
          <p:nvPr>
            <p:ph type="body"/>
          </p:nvPr>
        </p:nvSpPr>
        <p:spPr>
          <a:xfrm>
            <a:off x="1751040" y="3886200"/>
            <a:ext cx="8690040" cy="654120"/>
          </a:xfrm>
          <a:prstGeom prst="rect">
            <a:avLst/>
          </a:prstGeom>
        </p:spPr>
        <p:txBody>
          <a:bodyPr lIns="0" tIns="0" rIns="0" bIns="0">
            <a:normAutofit/>
          </a:bodyPr>
          <a:lstStyle/>
          <a:p>
            <a:endParaRPr lang="it-IT" sz="3200" b="0" strike="noStrike" spc="-1">
              <a:latin typeface="Arial"/>
            </a:endParaRPr>
          </a:p>
        </p:txBody>
      </p:sp>
      <p:sp>
        <p:nvSpPr>
          <p:cNvPr id="331" name="PlaceHolder 3"/>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2"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333"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334"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335"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336" name="PlaceHolder 5"/>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7"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338" name="PlaceHolder 2"/>
          <p:cNvSpPr>
            <a:spLocks noGrp="1"/>
          </p:cNvSpPr>
          <p:nvPr>
            <p:ph type="body"/>
          </p:nvPr>
        </p:nvSpPr>
        <p:spPr>
          <a:xfrm>
            <a:off x="175104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339" name="PlaceHolder 3"/>
          <p:cNvSpPr>
            <a:spLocks noGrp="1"/>
          </p:cNvSpPr>
          <p:nvPr>
            <p:ph type="body"/>
          </p:nvPr>
        </p:nvSpPr>
        <p:spPr>
          <a:xfrm>
            <a:off x="468936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340" name="PlaceHolder 4"/>
          <p:cNvSpPr>
            <a:spLocks noGrp="1"/>
          </p:cNvSpPr>
          <p:nvPr>
            <p:ph type="body"/>
          </p:nvPr>
        </p:nvSpPr>
        <p:spPr>
          <a:xfrm>
            <a:off x="762732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341" name="PlaceHolder 5"/>
          <p:cNvSpPr>
            <a:spLocks noGrp="1"/>
          </p:cNvSpPr>
          <p:nvPr>
            <p:ph type="body"/>
          </p:nvPr>
        </p:nvSpPr>
        <p:spPr>
          <a:xfrm>
            <a:off x="175104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342" name="PlaceHolder 6"/>
          <p:cNvSpPr>
            <a:spLocks noGrp="1"/>
          </p:cNvSpPr>
          <p:nvPr>
            <p:ph type="body"/>
          </p:nvPr>
        </p:nvSpPr>
        <p:spPr>
          <a:xfrm>
            <a:off x="468936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343" name="PlaceHolder 7"/>
          <p:cNvSpPr>
            <a:spLocks noGrp="1"/>
          </p:cNvSpPr>
          <p:nvPr>
            <p:ph type="body"/>
          </p:nvPr>
        </p:nvSpPr>
        <p:spPr>
          <a:xfrm>
            <a:off x="7627320" y="4602960"/>
            <a:ext cx="2797920" cy="654120"/>
          </a:xfrm>
          <a:prstGeom prst="rect">
            <a:avLst/>
          </a:prstGeom>
        </p:spPr>
        <p:txBody>
          <a:bodyPr lIns="0" tIns="0" rIns="0" bIns="0">
            <a:normAutofit fontScale="32000"/>
          </a:bodyPr>
          <a:lstStyle/>
          <a:p>
            <a:endParaRPr lang="it-IT" sz="3200" b="0" strike="noStrike" spc="-1">
              <a:latin typeface="Aria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52"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353" name="PlaceHolder 2"/>
          <p:cNvSpPr>
            <a:spLocks noGrp="1"/>
          </p:cNvSpPr>
          <p:nvPr>
            <p:ph type="subTitle"/>
          </p:nvPr>
        </p:nvSpPr>
        <p:spPr>
          <a:xfrm>
            <a:off x="1751040" y="3886200"/>
            <a:ext cx="8690040" cy="137160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54"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355" name="PlaceHolder 2"/>
          <p:cNvSpPr>
            <a:spLocks noGrp="1"/>
          </p:cNvSpPr>
          <p:nvPr>
            <p:ph type="body"/>
          </p:nvPr>
        </p:nvSpPr>
        <p:spPr>
          <a:xfrm>
            <a:off x="1751040" y="3886200"/>
            <a:ext cx="86900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image" Target="../media/image3.png"/><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image" Target="../media/image3.png"/><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3.png"/><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1.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image" Target="../media/image3.png"/><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image" Target="../media/image1.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theme" Target="../theme/theme1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5" Type="http://schemas.openxmlformats.org/officeDocument/2006/relationships/image" Target="../media/image3.png"/><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image" Target="../media/image1.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theme" Target="../theme/theme15.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5" Type="http://schemas.openxmlformats.org/officeDocument/2006/relationships/image" Target="../media/image3.png"/><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 Id="rId14" Type="http://schemas.openxmlformats.org/officeDocument/2006/relationships/image" Target="../media/image1.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theme" Target="../theme/theme16.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5" Type="http://schemas.openxmlformats.org/officeDocument/2006/relationships/image" Target="../media/image3.png"/><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image" Target="../media/image1.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theme" Target="../theme/theme17.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5" Type="http://schemas.openxmlformats.org/officeDocument/2006/relationships/image" Target="../media/image3.png"/><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 Id="rId14" Type="http://schemas.openxmlformats.org/officeDocument/2006/relationships/image" Target="../media/image1.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theme" Target="../theme/theme18.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5" Type="http://schemas.openxmlformats.org/officeDocument/2006/relationships/image" Target="../media/image3.png"/><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3.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3.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3.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3.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image" Target="../media/image3.png"/><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image" Target="../media/image3.png"/><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ROBO-FS\QuickDrops\JB\PPTX NG\Droplets\LightingOverlay.png"/>
          <p:cNvPicPr/>
          <p:nvPr/>
        </p:nvPicPr>
        <p:blipFill>
          <a:blip r:embed="rId14" cstate="print"/>
          <a:stretch/>
        </p:blipFill>
        <p:spPr>
          <a:xfrm>
            <a:off x="0" y="0"/>
            <a:ext cx="12192120" cy="6858000"/>
          </a:xfrm>
          <a:prstGeom prst="rect">
            <a:avLst/>
          </a:prstGeom>
          <a:ln w="12600">
            <a:noFill/>
          </a:ln>
        </p:spPr>
      </p:pic>
      <p:sp>
        <p:nvSpPr>
          <p:cNvPr id="7" name="PlaceHolder 1"/>
          <p:cNvSpPr>
            <a:spLocks noGrp="1"/>
          </p:cNvSpPr>
          <p:nvPr>
            <p:ph type="title"/>
          </p:nvPr>
        </p:nvSpPr>
        <p:spPr>
          <a:xfrm>
            <a:off x="913680" y="618480"/>
            <a:ext cx="10364400" cy="1596240"/>
          </a:xfrm>
          <a:prstGeom prst="rect">
            <a:avLst/>
          </a:prstGeom>
        </p:spPr>
        <p:txBody>
          <a:bodyPr anchor="ctr" anchorCtr="1">
            <a:normAutofit/>
          </a:bodyPr>
          <a:lstStyle/>
          <a:p>
            <a:pPr algn="ctr">
              <a:lnSpc>
                <a:spcPct val="90000"/>
              </a:lnSpc>
            </a:pPr>
            <a:r>
              <a:rPr lang="it-IT" sz="3600" b="0" strike="noStrike" cap="all" spc="-1">
                <a:solidFill>
                  <a:srgbClr val="000000"/>
                </a:solidFill>
                <a:latin typeface="Tw Cen MT"/>
              </a:rPr>
              <a:t>Fare clic per modificare lo stile del titolo dello schema</a:t>
            </a:r>
            <a:endParaRPr lang="it-IT" sz="3600" b="0" strike="noStrike" spc="-1">
              <a:latin typeface="Arial"/>
            </a:endParaRPr>
          </a:p>
        </p:txBody>
      </p:sp>
      <p:sp>
        <p:nvSpPr>
          <p:cNvPr id="2" name="PlaceHolder 2"/>
          <p:cNvSpPr>
            <a:spLocks noGrp="1"/>
          </p:cNvSpPr>
          <p:nvPr>
            <p:ph type="body"/>
          </p:nvPr>
        </p:nvSpPr>
        <p:spPr>
          <a:xfrm>
            <a:off x="913680" y="2367000"/>
            <a:ext cx="10364400" cy="3423960"/>
          </a:xfrm>
          <a:prstGeom prst="rect">
            <a:avLst/>
          </a:prstGeom>
        </p:spPr>
        <p:txBody>
          <a:bodyPr>
            <a:normAutofit/>
          </a:bodyPr>
          <a:lstStyle/>
          <a:p>
            <a:pPr marL="228600" indent="-228600">
              <a:lnSpc>
                <a:spcPct val="120000"/>
              </a:lnSpc>
              <a:spcBef>
                <a:spcPts val="1001"/>
              </a:spcBef>
              <a:buClr>
                <a:srgbClr val="000000"/>
              </a:buClr>
              <a:buSzPct val="45000"/>
              <a:buFont typeface="Wingdings" charset="2"/>
              <a:buChar char=""/>
            </a:pPr>
            <a:r>
              <a:rPr lang="it-IT" sz="2000" b="0" strike="noStrike" cap="all" spc="-1">
                <a:solidFill>
                  <a:srgbClr val="000000"/>
                </a:solidFill>
                <a:latin typeface="Tw Cen MT"/>
              </a:rPr>
              <a:t>Modifica gli stili del testo dello schema</a:t>
            </a:r>
            <a:endParaRPr lang="it-IT" sz="2000" b="0" strike="noStrike" spc="-1">
              <a:latin typeface="Arial"/>
            </a:endParaRPr>
          </a:p>
          <a:p>
            <a:pPr marL="685800" lvl="1" indent="-228600">
              <a:lnSpc>
                <a:spcPct val="120000"/>
              </a:lnSpc>
              <a:spcBef>
                <a:spcPts val="499"/>
              </a:spcBef>
              <a:buClr>
                <a:srgbClr val="000000"/>
              </a:buClr>
              <a:buSzPct val="75000"/>
              <a:buFont typeface="Symbol" charset="2"/>
              <a:buChar char=""/>
            </a:pPr>
            <a:r>
              <a:rPr lang="it-IT" sz="1800" b="0" strike="noStrike" cap="all" spc="-1">
                <a:solidFill>
                  <a:srgbClr val="000000"/>
                </a:solidFill>
                <a:latin typeface="Tw Cen MT"/>
              </a:rPr>
              <a:t>Secondo livello</a:t>
            </a:r>
            <a:endParaRPr lang="it-IT" sz="1800" b="0" strike="noStrike" spc="-1">
              <a:latin typeface="Arial"/>
            </a:endParaRPr>
          </a:p>
          <a:p>
            <a:pPr marL="1143000" lvl="2" indent="-228600">
              <a:lnSpc>
                <a:spcPct val="120000"/>
              </a:lnSpc>
              <a:spcBef>
                <a:spcPts val="499"/>
              </a:spcBef>
              <a:buClr>
                <a:srgbClr val="000000"/>
              </a:buClr>
              <a:buSzPct val="45000"/>
              <a:buFont typeface="Wingdings" charset="2"/>
              <a:buChar char=""/>
            </a:pPr>
            <a:r>
              <a:rPr lang="it-IT" sz="1600" b="0" strike="noStrike" cap="all" spc="-1">
                <a:solidFill>
                  <a:srgbClr val="000000"/>
                </a:solidFill>
                <a:latin typeface="Tw Cen MT"/>
              </a:rPr>
              <a:t>Terzo livello</a:t>
            </a:r>
            <a:endParaRPr lang="it-IT" sz="1600" b="0" strike="noStrike" spc="-1">
              <a:latin typeface="Arial"/>
            </a:endParaRPr>
          </a:p>
          <a:p>
            <a:pPr marL="1600200" lvl="3" indent="-228600">
              <a:lnSpc>
                <a:spcPct val="120000"/>
              </a:lnSpc>
              <a:spcBef>
                <a:spcPts val="499"/>
              </a:spcBef>
              <a:buClr>
                <a:srgbClr val="000000"/>
              </a:buClr>
              <a:buSzPct val="75000"/>
              <a:buFont typeface="Symbol" charset="2"/>
              <a:buChar char=""/>
            </a:pPr>
            <a:r>
              <a:rPr lang="it-IT" sz="1400" b="0" strike="noStrike" cap="all" spc="-1">
                <a:solidFill>
                  <a:srgbClr val="000000"/>
                </a:solidFill>
                <a:latin typeface="Tw Cen MT"/>
              </a:rPr>
              <a:t>Quarto livello</a:t>
            </a:r>
            <a:endParaRPr lang="it-IT" sz="1400" b="0" strike="noStrike" spc="-1">
              <a:latin typeface="Arial"/>
            </a:endParaRPr>
          </a:p>
          <a:p>
            <a:pPr marL="2057400" lvl="4" indent="-228600">
              <a:lnSpc>
                <a:spcPct val="120000"/>
              </a:lnSpc>
              <a:spcBef>
                <a:spcPts val="499"/>
              </a:spcBef>
              <a:buClr>
                <a:srgbClr val="000000"/>
              </a:buClr>
              <a:buSzPct val="45000"/>
              <a:buFont typeface="Wingdings" charset="2"/>
              <a:buChar char=""/>
            </a:pPr>
            <a:r>
              <a:rPr lang="it-IT" sz="1400" b="0" strike="noStrike" cap="all" spc="-1">
                <a:solidFill>
                  <a:srgbClr val="000000"/>
                </a:solidFill>
                <a:latin typeface="Tw Cen MT"/>
              </a:rPr>
              <a:t>Quinto livello</a:t>
            </a:r>
            <a:endParaRPr lang="it-IT" sz="1400" b="0" strike="noStrike" spc="-1">
              <a:latin typeface="Arial"/>
            </a:endParaRPr>
          </a:p>
        </p:txBody>
      </p:sp>
      <p:sp>
        <p:nvSpPr>
          <p:cNvPr id="3" name="PlaceHolder 3"/>
          <p:cNvSpPr>
            <a:spLocks noGrp="1"/>
          </p:cNvSpPr>
          <p:nvPr>
            <p:ph type="dt"/>
          </p:nvPr>
        </p:nvSpPr>
        <p:spPr>
          <a:xfrm>
            <a:off x="7678800" y="5883120"/>
            <a:ext cx="2743200" cy="365040"/>
          </a:xfrm>
          <a:prstGeom prst="rect">
            <a:avLst/>
          </a:prstGeom>
        </p:spPr>
        <p:txBody>
          <a:bodyPr anchor="ctr">
            <a:noAutofit/>
          </a:bodyPr>
          <a:lstStyle/>
          <a:p>
            <a:pPr algn="r">
              <a:lnSpc>
                <a:spcPct val="100000"/>
              </a:lnSpc>
            </a:pPr>
            <a:fld id="{15DBF6DF-6912-4A82-BF7C-1D0675390148}" type="datetime">
              <a:rPr lang="en-US" sz="1000" b="0" strike="noStrike" spc="-1">
                <a:solidFill>
                  <a:srgbClr val="000000"/>
                </a:solidFill>
                <a:latin typeface="Tw Cen MT"/>
              </a:rPr>
              <a:pPr algn="r">
                <a:lnSpc>
                  <a:spcPct val="100000"/>
                </a:lnSpc>
              </a:pPr>
              <a:t>1/27/2020</a:t>
            </a:fld>
            <a:endParaRPr lang="it-IT" sz="1000" b="0" strike="noStrike" spc="-1">
              <a:latin typeface="Times New Roman"/>
            </a:endParaRPr>
          </a:p>
        </p:txBody>
      </p:sp>
      <p:sp>
        <p:nvSpPr>
          <p:cNvPr id="4" name="PlaceHolder 4"/>
          <p:cNvSpPr>
            <a:spLocks noGrp="1"/>
          </p:cNvSpPr>
          <p:nvPr>
            <p:ph type="ftr"/>
          </p:nvPr>
        </p:nvSpPr>
        <p:spPr>
          <a:xfrm>
            <a:off x="913680" y="5883120"/>
            <a:ext cx="6672960" cy="365040"/>
          </a:xfrm>
          <a:prstGeom prst="rect">
            <a:avLst/>
          </a:prstGeom>
        </p:spPr>
        <p:txBody>
          <a:bodyPr anchor="ctr">
            <a:noAutofit/>
          </a:bodyPr>
          <a:lstStyle/>
          <a:p>
            <a:endParaRPr lang="it-IT" sz="2400" b="0" strike="noStrike" spc="-1">
              <a:latin typeface="Times New Roman"/>
            </a:endParaRPr>
          </a:p>
        </p:txBody>
      </p:sp>
      <p:sp>
        <p:nvSpPr>
          <p:cNvPr id="5" name="PlaceHolder 5"/>
          <p:cNvSpPr>
            <a:spLocks noGrp="1"/>
          </p:cNvSpPr>
          <p:nvPr>
            <p:ph type="sldNum"/>
          </p:nvPr>
        </p:nvSpPr>
        <p:spPr>
          <a:xfrm>
            <a:off x="10514160" y="5883120"/>
            <a:ext cx="764280" cy="365040"/>
          </a:xfrm>
          <a:prstGeom prst="rect">
            <a:avLst/>
          </a:prstGeom>
        </p:spPr>
        <p:txBody>
          <a:bodyPr anchor="ctr">
            <a:noAutofit/>
          </a:bodyPr>
          <a:lstStyle/>
          <a:p>
            <a:pPr algn="r">
              <a:lnSpc>
                <a:spcPct val="100000"/>
              </a:lnSpc>
            </a:pPr>
            <a:fld id="{BBB03B18-B31B-4045-AB07-FFC0E5D66031}" type="slidenum">
              <a:rPr lang="en-US" sz="1000" b="0" strike="noStrike" spc="-1">
                <a:solidFill>
                  <a:srgbClr val="000000"/>
                </a:solidFill>
                <a:latin typeface="Tw Cen MT"/>
              </a:rPr>
              <a:pPr algn="r">
                <a:lnSpc>
                  <a:spcPct val="100000"/>
                </a:lnSpc>
              </a:pPr>
              <a:t>‹N›</a:t>
            </a:fld>
            <a:endParaRPr lang="it-IT" sz="10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8" name="Picture 2" descr="\\DROBO-FS\QuickDrops\JB\PPTX NG\Droplets\LightingOverlay.png"/>
          <p:cNvPicPr/>
          <p:nvPr/>
        </p:nvPicPr>
        <p:blipFill>
          <a:blip r:embed="rId14" cstate="print"/>
          <a:stretch/>
        </p:blipFill>
        <p:spPr>
          <a:xfrm>
            <a:off x="0" y="0"/>
            <a:ext cx="12192120" cy="6858000"/>
          </a:xfrm>
          <a:prstGeom prst="rect">
            <a:avLst/>
          </a:prstGeom>
          <a:ln w="12600">
            <a:noFill/>
          </a:ln>
        </p:spPr>
      </p:pic>
      <p:pic>
        <p:nvPicPr>
          <p:cNvPr id="389" name="Picture 9" descr="Droplets-HD-Content-R1d.png"/>
          <p:cNvPicPr/>
          <p:nvPr/>
        </p:nvPicPr>
        <p:blipFill>
          <a:blip r:embed="rId15" cstate="print"/>
          <a:stretch/>
        </p:blipFill>
        <p:spPr>
          <a:xfrm>
            <a:off x="0" y="0"/>
            <a:ext cx="12192120" cy="6858000"/>
          </a:xfrm>
          <a:prstGeom prst="rect">
            <a:avLst/>
          </a:prstGeom>
          <a:ln w="12600">
            <a:noFill/>
          </a:ln>
        </p:spPr>
      </p:pic>
      <p:sp>
        <p:nvSpPr>
          <p:cNvPr id="390" name="PlaceHolder 1"/>
          <p:cNvSpPr>
            <a:spLocks noGrp="1"/>
          </p:cNvSpPr>
          <p:nvPr>
            <p:ph type="title"/>
          </p:nvPr>
        </p:nvSpPr>
        <p:spPr>
          <a:xfrm>
            <a:off x="913680" y="609480"/>
            <a:ext cx="5934960" cy="2023200"/>
          </a:xfrm>
          <a:prstGeom prst="rect">
            <a:avLst/>
          </a:prstGeom>
        </p:spPr>
        <p:txBody>
          <a:bodyPr anchor="b" anchorCtr="1">
            <a:normAutofit/>
          </a:bodyPr>
          <a:lstStyle/>
          <a:p>
            <a:pPr algn="ctr">
              <a:lnSpc>
                <a:spcPct val="90000"/>
              </a:lnSpc>
            </a:pPr>
            <a:r>
              <a:rPr lang="it-IT" sz="3200" b="0" strike="noStrike" cap="all" spc="-1">
                <a:solidFill>
                  <a:srgbClr val="000000"/>
                </a:solidFill>
                <a:latin typeface="Tw Cen MT"/>
              </a:rPr>
              <a:t>Fare clic per modificare lo stile del titolo dello schema</a:t>
            </a:r>
            <a:endParaRPr lang="it-IT" sz="3200" b="0" strike="noStrike" spc="-1">
              <a:latin typeface="Arial"/>
            </a:endParaRPr>
          </a:p>
        </p:txBody>
      </p:sp>
      <p:sp>
        <p:nvSpPr>
          <p:cNvPr id="391" name="PlaceHolder 2"/>
          <p:cNvSpPr>
            <a:spLocks noGrp="1"/>
          </p:cNvSpPr>
          <p:nvPr>
            <p:ph type="title"/>
          </p:nvPr>
        </p:nvSpPr>
        <p:spPr>
          <a:xfrm>
            <a:off x="7424640" y="609480"/>
            <a:ext cx="3255480" cy="5181480"/>
          </a:xfrm>
          <a:prstGeom prst="rect">
            <a:avLst/>
          </a:prstGeom>
        </p:spPr>
        <p:txBody>
          <a:bodyPr>
            <a:normAutofit/>
          </a:bodyPr>
          <a:lstStyle/>
          <a:p>
            <a:pPr>
              <a:lnSpc>
                <a:spcPct val="120000"/>
              </a:lnSpc>
              <a:spcBef>
                <a:spcPts val="1001"/>
              </a:spcBef>
            </a:pPr>
            <a:r>
              <a:rPr lang="it-IT" sz="3200" b="0" strike="noStrike" cap="all" spc="-1">
                <a:solidFill>
                  <a:srgbClr val="000000"/>
                </a:solidFill>
                <a:latin typeface="Tw Cen MT"/>
              </a:rPr>
              <a:t>Fare clic sull'icona per inserire un'immagine</a:t>
            </a:r>
            <a:endParaRPr lang="it-IT" sz="3200" b="0" strike="noStrike" spc="-1">
              <a:latin typeface="Arial"/>
            </a:endParaRPr>
          </a:p>
        </p:txBody>
      </p:sp>
      <p:sp>
        <p:nvSpPr>
          <p:cNvPr id="392" name="PlaceHolder 3"/>
          <p:cNvSpPr>
            <a:spLocks noGrp="1"/>
          </p:cNvSpPr>
          <p:nvPr>
            <p:ph type="body"/>
          </p:nvPr>
        </p:nvSpPr>
        <p:spPr>
          <a:xfrm>
            <a:off x="913680" y="2632680"/>
            <a:ext cx="5934960" cy="3158280"/>
          </a:xfrm>
          <a:prstGeom prst="rect">
            <a:avLst/>
          </a:prstGeom>
        </p:spPr>
        <p:txBody>
          <a:bodyPr anchorCtr="1">
            <a:normAutofit/>
          </a:bodyPr>
          <a:lstStyle/>
          <a:p>
            <a:pPr marL="432000" indent="-324000" algn="ctr">
              <a:lnSpc>
                <a:spcPct val="120000"/>
              </a:lnSpc>
              <a:spcBef>
                <a:spcPts val="1001"/>
              </a:spcBef>
              <a:buClr>
                <a:srgbClr val="000000"/>
              </a:buClr>
              <a:buSzPct val="45000"/>
              <a:buFont typeface="Wingdings" charset="2"/>
              <a:buChar char=""/>
            </a:pPr>
            <a:r>
              <a:rPr lang="it-IT" sz="1600" b="0" strike="noStrike" cap="all" spc="-1">
                <a:solidFill>
                  <a:srgbClr val="000000"/>
                </a:solidFill>
                <a:latin typeface="Tw Cen MT"/>
              </a:rPr>
              <a:t>Modifica gli stili del testo dello schema</a:t>
            </a:r>
            <a:endParaRPr lang="it-IT" sz="1600" b="0" strike="noStrike" spc="-1">
              <a:latin typeface="Arial"/>
            </a:endParaRPr>
          </a:p>
        </p:txBody>
      </p:sp>
      <p:sp>
        <p:nvSpPr>
          <p:cNvPr id="393" name="PlaceHolder 4"/>
          <p:cNvSpPr>
            <a:spLocks noGrp="1"/>
          </p:cNvSpPr>
          <p:nvPr>
            <p:ph type="dt"/>
          </p:nvPr>
        </p:nvSpPr>
        <p:spPr>
          <a:xfrm>
            <a:off x="7678800" y="5883120"/>
            <a:ext cx="2743200" cy="365040"/>
          </a:xfrm>
          <a:prstGeom prst="rect">
            <a:avLst/>
          </a:prstGeom>
        </p:spPr>
        <p:txBody>
          <a:bodyPr anchor="ctr">
            <a:noAutofit/>
          </a:bodyPr>
          <a:lstStyle/>
          <a:p>
            <a:pPr algn="r">
              <a:lnSpc>
                <a:spcPct val="100000"/>
              </a:lnSpc>
            </a:pPr>
            <a:fld id="{DF6B079F-D8DC-428E-82A6-C22D349811D6}" type="datetime">
              <a:rPr lang="en-US" sz="1000" b="0" strike="noStrike" spc="-1">
                <a:solidFill>
                  <a:srgbClr val="000000"/>
                </a:solidFill>
                <a:latin typeface="Tw Cen MT"/>
              </a:rPr>
              <a:pPr algn="r">
                <a:lnSpc>
                  <a:spcPct val="100000"/>
                </a:lnSpc>
              </a:pPr>
              <a:t>1/27/2020</a:t>
            </a:fld>
            <a:endParaRPr lang="it-IT" sz="1000" b="0" strike="noStrike" spc="-1">
              <a:latin typeface="Times New Roman"/>
            </a:endParaRPr>
          </a:p>
        </p:txBody>
      </p:sp>
      <p:sp>
        <p:nvSpPr>
          <p:cNvPr id="394" name="PlaceHolder 5"/>
          <p:cNvSpPr>
            <a:spLocks noGrp="1"/>
          </p:cNvSpPr>
          <p:nvPr>
            <p:ph type="ftr"/>
          </p:nvPr>
        </p:nvSpPr>
        <p:spPr>
          <a:xfrm>
            <a:off x="913680" y="5883120"/>
            <a:ext cx="6672960" cy="365040"/>
          </a:xfrm>
          <a:prstGeom prst="rect">
            <a:avLst/>
          </a:prstGeom>
        </p:spPr>
        <p:txBody>
          <a:bodyPr anchor="ctr">
            <a:noAutofit/>
          </a:bodyPr>
          <a:lstStyle/>
          <a:p>
            <a:endParaRPr lang="it-IT" sz="2400" b="0" strike="noStrike" spc="-1">
              <a:latin typeface="Times New Roman"/>
            </a:endParaRPr>
          </a:p>
        </p:txBody>
      </p:sp>
      <p:sp>
        <p:nvSpPr>
          <p:cNvPr id="395" name="PlaceHolder 6"/>
          <p:cNvSpPr>
            <a:spLocks noGrp="1"/>
          </p:cNvSpPr>
          <p:nvPr>
            <p:ph type="sldNum"/>
          </p:nvPr>
        </p:nvSpPr>
        <p:spPr>
          <a:xfrm>
            <a:off x="10514160" y="5883120"/>
            <a:ext cx="764280" cy="365040"/>
          </a:xfrm>
          <a:prstGeom prst="rect">
            <a:avLst/>
          </a:prstGeom>
        </p:spPr>
        <p:txBody>
          <a:bodyPr anchor="ctr">
            <a:noAutofit/>
          </a:bodyPr>
          <a:lstStyle/>
          <a:p>
            <a:pPr algn="r">
              <a:lnSpc>
                <a:spcPct val="100000"/>
              </a:lnSpc>
            </a:pPr>
            <a:fld id="{CFDD5EE1-6F1E-474D-BD16-0CDA890A60C1}" type="slidenum">
              <a:rPr lang="en-US" sz="1000" b="0" strike="noStrike" spc="-1">
                <a:solidFill>
                  <a:srgbClr val="000000"/>
                </a:solidFill>
                <a:latin typeface="Tw Cen MT"/>
              </a:rPr>
              <a:pPr algn="r">
                <a:lnSpc>
                  <a:spcPct val="100000"/>
                </a:lnSpc>
              </a:pPr>
              <a:t>‹N›</a:t>
            </a:fld>
            <a:endParaRPr lang="it-IT" sz="10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p:bodyStyle/>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2" name="Picture 2" descr="\\DROBO-FS\QuickDrops\JB\PPTX NG\Droplets\LightingOverlay.png"/>
          <p:cNvPicPr/>
          <p:nvPr/>
        </p:nvPicPr>
        <p:blipFill>
          <a:blip r:embed="rId14" cstate="print"/>
          <a:stretch/>
        </p:blipFill>
        <p:spPr>
          <a:xfrm>
            <a:off x="0" y="0"/>
            <a:ext cx="12192120" cy="6858000"/>
          </a:xfrm>
          <a:prstGeom prst="rect">
            <a:avLst/>
          </a:prstGeom>
          <a:ln w="12600">
            <a:noFill/>
          </a:ln>
        </p:spPr>
      </p:pic>
      <p:pic>
        <p:nvPicPr>
          <p:cNvPr id="433" name="Picture 9" descr="Droplets-HD-Content-R1d.png"/>
          <p:cNvPicPr/>
          <p:nvPr/>
        </p:nvPicPr>
        <p:blipFill>
          <a:blip r:embed="rId15" cstate="print"/>
          <a:stretch/>
        </p:blipFill>
        <p:spPr>
          <a:xfrm>
            <a:off x="0" y="0"/>
            <a:ext cx="12192120" cy="6858000"/>
          </a:xfrm>
          <a:prstGeom prst="rect">
            <a:avLst/>
          </a:prstGeom>
          <a:ln w="12600">
            <a:noFill/>
          </a:ln>
        </p:spPr>
      </p:pic>
      <p:sp>
        <p:nvSpPr>
          <p:cNvPr id="434" name="PlaceHolder 1"/>
          <p:cNvSpPr>
            <a:spLocks noGrp="1"/>
          </p:cNvSpPr>
          <p:nvPr>
            <p:ph type="title"/>
          </p:nvPr>
        </p:nvSpPr>
        <p:spPr>
          <a:xfrm>
            <a:off x="913680" y="4289400"/>
            <a:ext cx="10364400" cy="811440"/>
          </a:xfrm>
          <a:prstGeom prst="rect">
            <a:avLst/>
          </a:prstGeom>
        </p:spPr>
        <p:txBody>
          <a:bodyPr anchor="b" anchorCtr="1">
            <a:normAutofit fontScale="85000"/>
          </a:bodyPr>
          <a:lstStyle/>
          <a:p>
            <a:pPr algn="ctr">
              <a:lnSpc>
                <a:spcPct val="90000"/>
              </a:lnSpc>
            </a:pPr>
            <a:r>
              <a:rPr lang="it-IT" sz="3200" b="0" strike="noStrike" cap="all" spc="-1">
                <a:solidFill>
                  <a:srgbClr val="000000"/>
                </a:solidFill>
                <a:latin typeface="Tw Cen MT"/>
              </a:rPr>
              <a:t>Fare clic per modificare lo stile del titolo dello schema</a:t>
            </a:r>
            <a:endParaRPr lang="it-IT" sz="3200" b="0" strike="noStrike" spc="-1">
              <a:latin typeface="Arial"/>
            </a:endParaRPr>
          </a:p>
        </p:txBody>
      </p:sp>
      <p:sp>
        <p:nvSpPr>
          <p:cNvPr id="435" name="PlaceHolder 2"/>
          <p:cNvSpPr>
            <a:spLocks noGrp="1"/>
          </p:cNvSpPr>
          <p:nvPr>
            <p:ph type="title"/>
          </p:nvPr>
        </p:nvSpPr>
        <p:spPr>
          <a:xfrm>
            <a:off x="1184760" y="698400"/>
            <a:ext cx="9822600" cy="3214080"/>
          </a:xfrm>
          <a:prstGeom prst="rect">
            <a:avLst/>
          </a:prstGeom>
        </p:spPr>
        <p:txBody>
          <a:bodyPr anchorCtr="1">
            <a:normAutofit/>
          </a:bodyPr>
          <a:lstStyle/>
          <a:p>
            <a:pPr algn="ctr">
              <a:lnSpc>
                <a:spcPct val="120000"/>
              </a:lnSpc>
              <a:spcBef>
                <a:spcPts val="1001"/>
              </a:spcBef>
            </a:pPr>
            <a:r>
              <a:rPr lang="it-IT" sz="3200" b="0" strike="noStrike" cap="all" spc="-1">
                <a:solidFill>
                  <a:srgbClr val="000000"/>
                </a:solidFill>
                <a:latin typeface="Tw Cen MT"/>
              </a:rPr>
              <a:t>Fare clic sull'icona per inserire un'immagine</a:t>
            </a:r>
            <a:endParaRPr lang="it-IT" sz="3200" b="0" strike="noStrike" spc="-1">
              <a:latin typeface="Arial"/>
            </a:endParaRPr>
          </a:p>
        </p:txBody>
      </p:sp>
      <p:sp>
        <p:nvSpPr>
          <p:cNvPr id="436" name="PlaceHolder 3"/>
          <p:cNvSpPr>
            <a:spLocks noGrp="1"/>
          </p:cNvSpPr>
          <p:nvPr>
            <p:ph type="body"/>
          </p:nvPr>
        </p:nvSpPr>
        <p:spPr>
          <a:xfrm>
            <a:off x="913680" y="5108760"/>
            <a:ext cx="10364400" cy="682560"/>
          </a:xfrm>
          <a:prstGeom prst="rect">
            <a:avLst/>
          </a:prstGeom>
        </p:spPr>
        <p:txBody>
          <a:bodyPr anchorCtr="1">
            <a:normAutofit/>
          </a:bodyPr>
          <a:lstStyle/>
          <a:p>
            <a:pPr marL="432000" indent="-324000" algn="ctr">
              <a:lnSpc>
                <a:spcPct val="120000"/>
              </a:lnSpc>
              <a:spcBef>
                <a:spcPts val="1001"/>
              </a:spcBef>
              <a:buClr>
                <a:srgbClr val="000000"/>
              </a:buClr>
              <a:buSzPct val="45000"/>
              <a:buFont typeface="Wingdings" charset="2"/>
              <a:buChar char=""/>
            </a:pPr>
            <a:r>
              <a:rPr lang="it-IT" sz="1600" b="0" strike="noStrike" cap="all" spc="-1">
                <a:solidFill>
                  <a:srgbClr val="000000"/>
                </a:solidFill>
                <a:latin typeface="Tw Cen MT"/>
              </a:rPr>
              <a:t>Modifica gli stili del testo dello schema</a:t>
            </a:r>
            <a:endParaRPr lang="it-IT" sz="1600" b="0" strike="noStrike" spc="-1">
              <a:latin typeface="Arial"/>
            </a:endParaRPr>
          </a:p>
        </p:txBody>
      </p:sp>
      <p:sp>
        <p:nvSpPr>
          <p:cNvPr id="437" name="PlaceHolder 4"/>
          <p:cNvSpPr>
            <a:spLocks noGrp="1"/>
          </p:cNvSpPr>
          <p:nvPr>
            <p:ph type="dt"/>
          </p:nvPr>
        </p:nvSpPr>
        <p:spPr>
          <a:xfrm>
            <a:off x="7678800" y="5883120"/>
            <a:ext cx="2743200" cy="365040"/>
          </a:xfrm>
          <a:prstGeom prst="rect">
            <a:avLst/>
          </a:prstGeom>
        </p:spPr>
        <p:txBody>
          <a:bodyPr anchor="ctr">
            <a:noAutofit/>
          </a:bodyPr>
          <a:lstStyle/>
          <a:p>
            <a:pPr algn="r">
              <a:lnSpc>
                <a:spcPct val="100000"/>
              </a:lnSpc>
            </a:pPr>
            <a:fld id="{DF4C67FD-EBFD-4C37-B578-7F08531C10DD}" type="datetime">
              <a:rPr lang="en-US" sz="1000" b="0" strike="noStrike" spc="-1">
                <a:solidFill>
                  <a:srgbClr val="000000"/>
                </a:solidFill>
                <a:latin typeface="Tw Cen MT"/>
              </a:rPr>
              <a:pPr algn="r">
                <a:lnSpc>
                  <a:spcPct val="100000"/>
                </a:lnSpc>
              </a:pPr>
              <a:t>1/27/2020</a:t>
            </a:fld>
            <a:endParaRPr lang="it-IT" sz="1000" b="0" strike="noStrike" spc="-1">
              <a:latin typeface="Times New Roman"/>
            </a:endParaRPr>
          </a:p>
        </p:txBody>
      </p:sp>
      <p:sp>
        <p:nvSpPr>
          <p:cNvPr id="438" name="PlaceHolder 5"/>
          <p:cNvSpPr>
            <a:spLocks noGrp="1"/>
          </p:cNvSpPr>
          <p:nvPr>
            <p:ph type="ftr"/>
          </p:nvPr>
        </p:nvSpPr>
        <p:spPr>
          <a:xfrm>
            <a:off x="913680" y="5883120"/>
            <a:ext cx="6672960" cy="365040"/>
          </a:xfrm>
          <a:prstGeom prst="rect">
            <a:avLst/>
          </a:prstGeom>
        </p:spPr>
        <p:txBody>
          <a:bodyPr anchor="ctr">
            <a:noAutofit/>
          </a:bodyPr>
          <a:lstStyle/>
          <a:p>
            <a:endParaRPr lang="it-IT" sz="2400" b="0" strike="noStrike" spc="-1">
              <a:latin typeface="Times New Roman"/>
            </a:endParaRPr>
          </a:p>
        </p:txBody>
      </p:sp>
      <p:sp>
        <p:nvSpPr>
          <p:cNvPr id="439" name="PlaceHolder 6"/>
          <p:cNvSpPr>
            <a:spLocks noGrp="1"/>
          </p:cNvSpPr>
          <p:nvPr>
            <p:ph type="sldNum"/>
          </p:nvPr>
        </p:nvSpPr>
        <p:spPr>
          <a:xfrm>
            <a:off x="10514160" y="5883120"/>
            <a:ext cx="764280" cy="365040"/>
          </a:xfrm>
          <a:prstGeom prst="rect">
            <a:avLst/>
          </a:prstGeom>
        </p:spPr>
        <p:txBody>
          <a:bodyPr anchor="ctr">
            <a:noAutofit/>
          </a:bodyPr>
          <a:lstStyle/>
          <a:p>
            <a:pPr algn="r">
              <a:lnSpc>
                <a:spcPct val="100000"/>
              </a:lnSpc>
            </a:pPr>
            <a:fld id="{BF863FD3-3B0C-49A4-94AB-2EF537451240}" type="slidenum">
              <a:rPr lang="en-US" sz="1000" b="0" strike="noStrike" spc="-1">
                <a:solidFill>
                  <a:srgbClr val="000000"/>
                </a:solidFill>
                <a:latin typeface="Tw Cen MT"/>
              </a:rPr>
              <a:pPr algn="r">
                <a:lnSpc>
                  <a:spcPct val="100000"/>
                </a:lnSpc>
              </a:pPr>
              <a:t>‹N›</a:t>
            </a:fld>
            <a:endParaRPr lang="it-IT" sz="10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xStyles>
    <p:titleStyle/>
    <p:bodyStyle/>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6" name="Picture 2" descr="\\DROBO-FS\QuickDrops\JB\PPTX NG\Droplets\LightingOverlay.png"/>
          <p:cNvPicPr/>
          <p:nvPr/>
        </p:nvPicPr>
        <p:blipFill>
          <a:blip r:embed="rId14" cstate="print"/>
          <a:stretch/>
        </p:blipFill>
        <p:spPr>
          <a:xfrm>
            <a:off x="0" y="0"/>
            <a:ext cx="12192120" cy="6858000"/>
          </a:xfrm>
          <a:prstGeom prst="rect">
            <a:avLst/>
          </a:prstGeom>
          <a:ln w="12600">
            <a:noFill/>
          </a:ln>
        </p:spPr>
      </p:pic>
      <p:pic>
        <p:nvPicPr>
          <p:cNvPr id="477" name="Picture 7" descr="Droplets-HD-Content-R1d.png"/>
          <p:cNvPicPr/>
          <p:nvPr/>
        </p:nvPicPr>
        <p:blipFill>
          <a:blip r:embed="rId15" cstate="print"/>
          <a:stretch/>
        </p:blipFill>
        <p:spPr>
          <a:xfrm>
            <a:off x="0" y="0"/>
            <a:ext cx="12192120" cy="6858000"/>
          </a:xfrm>
          <a:prstGeom prst="rect">
            <a:avLst/>
          </a:prstGeom>
          <a:ln w="12600">
            <a:noFill/>
          </a:ln>
        </p:spPr>
      </p:pic>
      <p:sp>
        <p:nvSpPr>
          <p:cNvPr id="478" name="PlaceHolder 1"/>
          <p:cNvSpPr>
            <a:spLocks noGrp="1"/>
          </p:cNvSpPr>
          <p:nvPr>
            <p:ph type="title"/>
          </p:nvPr>
        </p:nvSpPr>
        <p:spPr>
          <a:xfrm>
            <a:off x="913680" y="609480"/>
            <a:ext cx="10364400" cy="3427200"/>
          </a:xfrm>
          <a:prstGeom prst="rect">
            <a:avLst/>
          </a:prstGeom>
        </p:spPr>
        <p:txBody>
          <a:bodyPr anchor="ctr" anchorCtr="1">
            <a:normAutofit/>
          </a:bodyPr>
          <a:lstStyle/>
          <a:p>
            <a:pPr algn="ctr">
              <a:lnSpc>
                <a:spcPct val="90000"/>
              </a:lnSpc>
            </a:pPr>
            <a:r>
              <a:rPr lang="it-IT" sz="3200" b="0" strike="noStrike" cap="all" spc="-1">
                <a:solidFill>
                  <a:srgbClr val="000000"/>
                </a:solidFill>
                <a:latin typeface="Tw Cen MT"/>
              </a:rPr>
              <a:t>Fare clic per modificare lo stile del titolo dello schema</a:t>
            </a:r>
            <a:endParaRPr lang="it-IT" sz="3200" b="0" strike="noStrike" spc="-1">
              <a:latin typeface="Arial"/>
            </a:endParaRPr>
          </a:p>
        </p:txBody>
      </p:sp>
      <p:sp>
        <p:nvSpPr>
          <p:cNvPr id="479" name="PlaceHolder 2"/>
          <p:cNvSpPr>
            <a:spLocks noGrp="1"/>
          </p:cNvSpPr>
          <p:nvPr>
            <p:ph type="body"/>
          </p:nvPr>
        </p:nvSpPr>
        <p:spPr>
          <a:xfrm>
            <a:off x="913680" y="4204800"/>
            <a:ext cx="10364400" cy="1586520"/>
          </a:xfrm>
          <a:prstGeom prst="rect">
            <a:avLst/>
          </a:prstGeom>
        </p:spPr>
        <p:txBody>
          <a:bodyPr anchor="ctr" anchorCtr="1">
            <a:normAutofit/>
          </a:bodyPr>
          <a:lstStyle/>
          <a:p>
            <a:pPr marL="432000" indent="-324000" algn="ctr">
              <a:lnSpc>
                <a:spcPct val="120000"/>
              </a:lnSpc>
              <a:spcBef>
                <a:spcPts val="1001"/>
              </a:spcBef>
              <a:buClr>
                <a:srgbClr val="000000"/>
              </a:buClr>
              <a:buSzPct val="45000"/>
              <a:buFont typeface="Wingdings" charset="2"/>
              <a:buChar char=""/>
            </a:pPr>
            <a:r>
              <a:rPr lang="it-IT" sz="1600" b="0" strike="noStrike" cap="all" spc="-1">
                <a:solidFill>
                  <a:srgbClr val="000000"/>
                </a:solidFill>
                <a:latin typeface="Tw Cen MT"/>
              </a:rPr>
              <a:t>Modifica gli stili del testo dello schema</a:t>
            </a:r>
            <a:endParaRPr lang="it-IT" sz="1600" b="0" strike="noStrike" spc="-1">
              <a:latin typeface="Arial"/>
            </a:endParaRPr>
          </a:p>
        </p:txBody>
      </p:sp>
      <p:sp>
        <p:nvSpPr>
          <p:cNvPr id="480" name="PlaceHolder 3"/>
          <p:cNvSpPr>
            <a:spLocks noGrp="1"/>
          </p:cNvSpPr>
          <p:nvPr>
            <p:ph type="dt"/>
          </p:nvPr>
        </p:nvSpPr>
        <p:spPr>
          <a:xfrm>
            <a:off x="7678800" y="5883120"/>
            <a:ext cx="2743200" cy="365040"/>
          </a:xfrm>
          <a:prstGeom prst="rect">
            <a:avLst/>
          </a:prstGeom>
        </p:spPr>
        <p:txBody>
          <a:bodyPr anchor="ctr">
            <a:noAutofit/>
          </a:bodyPr>
          <a:lstStyle/>
          <a:p>
            <a:pPr algn="r">
              <a:lnSpc>
                <a:spcPct val="100000"/>
              </a:lnSpc>
            </a:pPr>
            <a:fld id="{352184ED-6FA8-4767-9757-F28990B78319}" type="datetime">
              <a:rPr lang="en-US" sz="1000" b="0" strike="noStrike" spc="-1">
                <a:solidFill>
                  <a:srgbClr val="000000"/>
                </a:solidFill>
                <a:latin typeface="Tw Cen MT"/>
              </a:rPr>
              <a:pPr algn="r">
                <a:lnSpc>
                  <a:spcPct val="100000"/>
                </a:lnSpc>
              </a:pPr>
              <a:t>1/27/2020</a:t>
            </a:fld>
            <a:endParaRPr lang="it-IT" sz="1000" b="0" strike="noStrike" spc="-1">
              <a:latin typeface="Times New Roman"/>
            </a:endParaRPr>
          </a:p>
        </p:txBody>
      </p:sp>
      <p:sp>
        <p:nvSpPr>
          <p:cNvPr id="481" name="PlaceHolder 4"/>
          <p:cNvSpPr>
            <a:spLocks noGrp="1"/>
          </p:cNvSpPr>
          <p:nvPr>
            <p:ph type="ftr"/>
          </p:nvPr>
        </p:nvSpPr>
        <p:spPr>
          <a:xfrm>
            <a:off x="913680" y="5883120"/>
            <a:ext cx="6672960" cy="365040"/>
          </a:xfrm>
          <a:prstGeom prst="rect">
            <a:avLst/>
          </a:prstGeom>
        </p:spPr>
        <p:txBody>
          <a:bodyPr anchor="ctr">
            <a:noAutofit/>
          </a:bodyPr>
          <a:lstStyle/>
          <a:p>
            <a:endParaRPr lang="it-IT" sz="2400" b="0" strike="noStrike" spc="-1">
              <a:latin typeface="Times New Roman"/>
            </a:endParaRPr>
          </a:p>
        </p:txBody>
      </p:sp>
      <p:sp>
        <p:nvSpPr>
          <p:cNvPr id="482" name="PlaceHolder 5"/>
          <p:cNvSpPr>
            <a:spLocks noGrp="1"/>
          </p:cNvSpPr>
          <p:nvPr>
            <p:ph type="sldNum"/>
          </p:nvPr>
        </p:nvSpPr>
        <p:spPr>
          <a:xfrm>
            <a:off x="10514160" y="5883120"/>
            <a:ext cx="764280" cy="365040"/>
          </a:xfrm>
          <a:prstGeom prst="rect">
            <a:avLst/>
          </a:prstGeom>
        </p:spPr>
        <p:txBody>
          <a:bodyPr anchor="ctr">
            <a:noAutofit/>
          </a:bodyPr>
          <a:lstStyle/>
          <a:p>
            <a:pPr algn="r">
              <a:lnSpc>
                <a:spcPct val="100000"/>
              </a:lnSpc>
            </a:pPr>
            <a:fld id="{2F9945F8-CADF-4853-A804-CD97144DB630}" type="slidenum">
              <a:rPr lang="en-US" sz="1000" b="0" strike="noStrike" spc="-1">
                <a:solidFill>
                  <a:srgbClr val="000000"/>
                </a:solidFill>
                <a:latin typeface="Tw Cen MT"/>
              </a:rPr>
              <a:pPr algn="r">
                <a:lnSpc>
                  <a:spcPct val="100000"/>
                </a:lnSpc>
              </a:pPr>
              <a:t>‹N›</a:t>
            </a:fld>
            <a:endParaRPr lang="it-IT" sz="10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p:bodyStyle/>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9" name="Picture 2" descr="\\DROBO-FS\QuickDrops\JB\PPTX NG\Droplets\LightingOverlay.png"/>
          <p:cNvPicPr/>
          <p:nvPr/>
        </p:nvPicPr>
        <p:blipFill>
          <a:blip r:embed="rId14" cstate="print"/>
          <a:stretch/>
        </p:blipFill>
        <p:spPr>
          <a:xfrm>
            <a:off x="0" y="0"/>
            <a:ext cx="12192120" cy="6858000"/>
          </a:xfrm>
          <a:prstGeom prst="rect">
            <a:avLst/>
          </a:prstGeom>
          <a:ln w="12600">
            <a:noFill/>
          </a:ln>
        </p:spPr>
      </p:pic>
      <p:pic>
        <p:nvPicPr>
          <p:cNvPr id="520" name="Picture 10" descr="Droplets-HD-Content-R1d.png"/>
          <p:cNvPicPr/>
          <p:nvPr/>
        </p:nvPicPr>
        <p:blipFill>
          <a:blip r:embed="rId15" cstate="print"/>
          <a:stretch/>
        </p:blipFill>
        <p:spPr>
          <a:xfrm>
            <a:off x="0" y="0"/>
            <a:ext cx="12192120" cy="6858000"/>
          </a:xfrm>
          <a:prstGeom prst="rect">
            <a:avLst/>
          </a:prstGeom>
          <a:ln w="12600">
            <a:noFill/>
          </a:ln>
        </p:spPr>
      </p:pic>
      <p:sp>
        <p:nvSpPr>
          <p:cNvPr id="521" name="PlaceHolder 1"/>
          <p:cNvSpPr>
            <a:spLocks noGrp="1"/>
          </p:cNvSpPr>
          <p:nvPr>
            <p:ph type="title"/>
          </p:nvPr>
        </p:nvSpPr>
        <p:spPr>
          <a:xfrm>
            <a:off x="1446120" y="609480"/>
            <a:ext cx="9302760" cy="2993040"/>
          </a:xfrm>
          <a:prstGeom prst="rect">
            <a:avLst/>
          </a:prstGeom>
        </p:spPr>
        <p:txBody>
          <a:bodyPr anchor="ctr" anchorCtr="1">
            <a:normAutofit/>
          </a:bodyPr>
          <a:lstStyle/>
          <a:p>
            <a:pPr algn="ctr">
              <a:lnSpc>
                <a:spcPct val="90000"/>
              </a:lnSpc>
            </a:pPr>
            <a:r>
              <a:rPr lang="it-IT" sz="3200" b="0" strike="noStrike" cap="all" spc="-1">
                <a:solidFill>
                  <a:srgbClr val="000000"/>
                </a:solidFill>
                <a:latin typeface="Tw Cen MT"/>
              </a:rPr>
              <a:t>Fare clic per modificare lo stile del titolo dello schema</a:t>
            </a:r>
            <a:endParaRPr lang="it-IT" sz="3200" b="0" strike="noStrike" spc="-1">
              <a:latin typeface="Arial"/>
            </a:endParaRPr>
          </a:p>
        </p:txBody>
      </p:sp>
      <p:sp>
        <p:nvSpPr>
          <p:cNvPr id="522" name="PlaceHolder 2"/>
          <p:cNvSpPr>
            <a:spLocks noGrp="1"/>
          </p:cNvSpPr>
          <p:nvPr>
            <p:ph type="body"/>
          </p:nvPr>
        </p:nvSpPr>
        <p:spPr>
          <a:xfrm>
            <a:off x="1720800" y="3610080"/>
            <a:ext cx="8752320" cy="594720"/>
          </a:xfrm>
          <a:prstGeom prst="rect">
            <a:avLst/>
          </a:prstGeom>
        </p:spPr>
        <p:txBody>
          <a:bodyPr>
            <a:normAutofit/>
          </a:bodyPr>
          <a:lstStyle/>
          <a:p>
            <a:pPr marL="432000" indent="-324000">
              <a:lnSpc>
                <a:spcPct val="120000"/>
              </a:lnSpc>
              <a:spcBef>
                <a:spcPts val="1001"/>
              </a:spcBef>
              <a:buClr>
                <a:srgbClr val="000000"/>
              </a:buClr>
              <a:buSzPct val="45000"/>
              <a:buFont typeface="Wingdings" charset="2"/>
              <a:buChar char=""/>
            </a:pPr>
            <a:r>
              <a:rPr lang="it-IT" sz="1400" b="0" strike="noStrike" cap="all" spc="-1">
                <a:solidFill>
                  <a:srgbClr val="000000"/>
                </a:solidFill>
                <a:latin typeface="Tw Cen MT"/>
              </a:rPr>
              <a:t>Modifica gli stili del testo dello schema</a:t>
            </a:r>
            <a:endParaRPr lang="it-IT" sz="1400" b="0" strike="noStrike" spc="-1">
              <a:latin typeface="Arial"/>
            </a:endParaRPr>
          </a:p>
        </p:txBody>
      </p:sp>
      <p:sp>
        <p:nvSpPr>
          <p:cNvPr id="523" name="PlaceHolder 3"/>
          <p:cNvSpPr>
            <a:spLocks noGrp="1"/>
          </p:cNvSpPr>
          <p:nvPr>
            <p:ph type="body"/>
          </p:nvPr>
        </p:nvSpPr>
        <p:spPr>
          <a:xfrm>
            <a:off x="913680" y="4372920"/>
            <a:ext cx="10364400" cy="1420920"/>
          </a:xfrm>
          <a:prstGeom prst="rect">
            <a:avLst/>
          </a:prstGeom>
        </p:spPr>
        <p:txBody>
          <a:bodyPr anchor="ctr" anchorCtr="1">
            <a:normAutofit/>
          </a:bodyPr>
          <a:lstStyle/>
          <a:p>
            <a:pPr algn="ctr">
              <a:lnSpc>
                <a:spcPct val="120000"/>
              </a:lnSpc>
              <a:spcBef>
                <a:spcPts val="1001"/>
              </a:spcBef>
            </a:pPr>
            <a:r>
              <a:rPr lang="it-IT" sz="1600" b="0" strike="noStrike" cap="all" spc="-1">
                <a:solidFill>
                  <a:srgbClr val="000000"/>
                </a:solidFill>
                <a:latin typeface="Tw Cen MT"/>
              </a:rPr>
              <a:t>Modifica gli stili del testo dello schema</a:t>
            </a:r>
            <a:endParaRPr lang="it-IT" sz="1600" b="0" strike="noStrike" spc="-1">
              <a:latin typeface="Arial"/>
            </a:endParaRPr>
          </a:p>
        </p:txBody>
      </p:sp>
      <p:sp>
        <p:nvSpPr>
          <p:cNvPr id="524" name="PlaceHolder 4"/>
          <p:cNvSpPr>
            <a:spLocks noGrp="1"/>
          </p:cNvSpPr>
          <p:nvPr>
            <p:ph type="dt"/>
          </p:nvPr>
        </p:nvSpPr>
        <p:spPr>
          <a:xfrm>
            <a:off x="7678800" y="5883120"/>
            <a:ext cx="2743200" cy="365040"/>
          </a:xfrm>
          <a:prstGeom prst="rect">
            <a:avLst/>
          </a:prstGeom>
        </p:spPr>
        <p:txBody>
          <a:bodyPr anchor="ctr">
            <a:noAutofit/>
          </a:bodyPr>
          <a:lstStyle/>
          <a:p>
            <a:pPr algn="r">
              <a:lnSpc>
                <a:spcPct val="100000"/>
              </a:lnSpc>
            </a:pPr>
            <a:fld id="{512117AE-16F9-4D5B-B0C4-E1A7667E31CB}" type="datetime">
              <a:rPr lang="en-US" sz="1000" b="0" strike="noStrike" spc="-1">
                <a:solidFill>
                  <a:srgbClr val="000000"/>
                </a:solidFill>
                <a:latin typeface="Tw Cen MT"/>
              </a:rPr>
              <a:pPr algn="r">
                <a:lnSpc>
                  <a:spcPct val="100000"/>
                </a:lnSpc>
              </a:pPr>
              <a:t>1/27/2020</a:t>
            </a:fld>
            <a:endParaRPr lang="it-IT" sz="1000" b="0" strike="noStrike" spc="-1">
              <a:latin typeface="Times New Roman"/>
            </a:endParaRPr>
          </a:p>
        </p:txBody>
      </p:sp>
      <p:sp>
        <p:nvSpPr>
          <p:cNvPr id="525" name="PlaceHolder 5"/>
          <p:cNvSpPr>
            <a:spLocks noGrp="1"/>
          </p:cNvSpPr>
          <p:nvPr>
            <p:ph type="ftr"/>
          </p:nvPr>
        </p:nvSpPr>
        <p:spPr>
          <a:xfrm>
            <a:off x="913680" y="5883120"/>
            <a:ext cx="6672960" cy="365040"/>
          </a:xfrm>
          <a:prstGeom prst="rect">
            <a:avLst/>
          </a:prstGeom>
        </p:spPr>
        <p:txBody>
          <a:bodyPr anchor="ctr">
            <a:noAutofit/>
          </a:bodyPr>
          <a:lstStyle/>
          <a:p>
            <a:endParaRPr lang="it-IT" sz="2400" b="0" strike="noStrike" spc="-1">
              <a:latin typeface="Times New Roman"/>
            </a:endParaRPr>
          </a:p>
        </p:txBody>
      </p:sp>
      <p:sp>
        <p:nvSpPr>
          <p:cNvPr id="526" name="PlaceHolder 6"/>
          <p:cNvSpPr>
            <a:spLocks noGrp="1"/>
          </p:cNvSpPr>
          <p:nvPr>
            <p:ph type="sldNum"/>
          </p:nvPr>
        </p:nvSpPr>
        <p:spPr>
          <a:xfrm>
            <a:off x="10514160" y="5883120"/>
            <a:ext cx="764280" cy="365040"/>
          </a:xfrm>
          <a:prstGeom prst="rect">
            <a:avLst/>
          </a:prstGeom>
        </p:spPr>
        <p:txBody>
          <a:bodyPr anchor="ctr">
            <a:noAutofit/>
          </a:bodyPr>
          <a:lstStyle/>
          <a:p>
            <a:pPr algn="r">
              <a:lnSpc>
                <a:spcPct val="100000"/>
              </a:lnSpc>
            </a:pPr>
            <a:fld id="{01BC798E-04B4-45BB-BE30-9AAD24507456}" type="slidenum">
              <a:rPr lang="en-US" sz="1000" b="0" strike="noStrike" spc="-1">
                <a:solidFill>
                  <a:srgbClr val="000000"/>
                </a:solidFill>
                <a:latin typeface="Tw Cen MT"/>
              </a:rPr>
              <a:pPr algn="r">
                <a:lnSpc>
                  <a:spcPct val="100000"/>
                </a:lnSpc>
              </a:pPr>
              <a:t>‹N›</a:t>
            </a:fld>
            <a:endParaRPr lang="it-IT" sz="1000" b="0" strike="noStrike" spc="-1">
              <a:latin typeface="Times New Roman"/>
            </a:endParaRPr>
          </a:p>
        </p:txBody>
      </p:sp>
      <p:sp>
        <p:nvSpPr>
          <p:cNvPr id="527" name="TextShape 7"/>
          <p:cNvSpPr txBox="1"/>
          <p:nvPr/>
        </p:nvSpPr>
        <p:spPr>
          <a:xfrm>
            <a:off x="1001520" y="754200"/>
            <a:ext cx="609480" cy="584640"/>
          </a:xfrm>
          <a:prstGeom prst="rect">
            <a:avLst/>
          </a:prstGeom>
          <a:noFill/>
          <a:ln>
            <a:noFill/>
          </a:ln>
        </p:spPr>
        <p:txBody>
          <a:bodyPr anchor="ctr">
            <a:noAutofit/>
          </a:bodyPr>
          <a:lstStyle/>
          <a:p>
            <a:pPr>
              <a:lnSpc>
                <a:spcPct val="100000"/>
              </a:lnSpc>
            </a:pPr>
            <a:r>
              <a:rPr lang="en-US" sz="8000" b="0" strike="noStrike" cap="all" spc="-1">
                <a:solidFill>
                  <a:srgbClr val="000000"/>
                </a:solidFill>
                <a:latin typeface="Tw Cen MT"/>
              </a:rPr>
              <a:t>“</a:t>
            </a:r>
            <a:endParaRPr lang="it-IT" sz="8000" b="0" strike="noStrike" spc="-1">
              <a:latin typeface="Arial"/>
            </a:endParaRPr>
          </a:p>
        </p:txBody>
      </p:sp>
      <p:sp>
        <p:nvSpPr>
          <p:cNvPr id="528" name="TextShape 8"/>
          <p:cNvSpPr txBox="1"/>
          <p:nvPr/>
        </p:nvSpPr>
        <p:spPr>
          <a:xfrm>
            <a:off x="10557720" y="2993760"/>
            <a:ext cx="609480" cy="584640"/>
          </a:xfrm>
          <a:prstGeom prst="rect">
            <a:avLst/>
          </a:prstGeom>
          <a:noFill/>
          <a:ln>
            <a:noFill/>
          </a:ln>
        </p:spPr>
        <p:txBody>
          <a:bodyPr anchor="ctr">
            <a:noAutofit/>
          </a:bodyPr>
          <a:lstStyle/>
          <a:p>
            <a:pPr algn="r">
              <a:lnSpc>
                <a:spcPct val="100000"/>
              </a:lnSpc>
            </a:pPr>
            <a:r>
              <a:rPr lang="en-US" sz="8000" b="0" strike="noStrike" cap="all" spc="-1">
                <a:solidFill>
                  <a:srgbClr val="000000"/>
                </a:solidFill>
                <a:latin typeface="Tw Cen MT"/>
              </a:rPr>
              <a:t>”</a:t>
            </a:r>
            <a:endParaRPr lang="it-IT" sz="80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p:bodyStyle/>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5" name="Picture 2" descr="\\DROBO-FS\QuickDrops\JB\PPTX NG\Droplets\LightingOverlay.png"/>
          <p:cNvPicPr/>
          <p:nvPr/>
        </p:nvPicPr>
        <p:blipFill>
          <a:blip r:embed="rId14" cstate="print"/>
          <a:stretch/>
        </p:blipFill>
        <p:spPr>
          <a:xfrm>
            <a:off x="0" y="0"/>
            <a:ext cx="12192120" cy="6858000"/>
          </a:xfrm>
          <a:prstGeom prst="rect">
            <a:avLst/>
          </a:prstGeom>
          <a:ln w="12600">
            <a:noFill/>
          </a:ln>
        </p:spPr>
      </p:pic>
      <p:pic>
        <p:nvPicPr>
          <p:cNvPr id="566" name="Picture 7" descr="Droplets-HD-Content-R1d.png"/>
          <p:cNvPicPr/>
          <p:nvPr/>
        </p:nvPicPr>
        <p:blipFill>
          <a:blip r:embed="rId15" cstate="print"/>
          <a:stretch/>
        </p:blipFill>
        <p:spPr>
          <a:xfrm>
            <a:off x="0" y="0"/>
            <a:ext cx="12192120" cy="6858000"/>
          </a:xfrm>
          <a:prstGeom prst="rect">
            <a:avLst/>
          </a:prstGeom>
          <a:ln w="12600">
            <a:noFill/>
          </a:ln>
        </p:spPr>
      </p:pic>
      <p:sp>
        <p:nvSpPr>
          <p:cNvPr id="567" name="PlaceHolder 1"/>
          <p:cNvSpPr>
            <a:spLocks noGrp="1"/>
          </p:cNvSpPr>
          <p:nvPr>
            <p:ph type="title"/>
          </p:nvPr>
        </p:nvSpPr>
        <p:spPr>
          <a:xfrm>
            <a:off x="913680" y="2138760"/>
            <a:ext cx="10364400" cy="2511720"/>
          </a:xfrm>
          <a:prstGeom prst="rect">
            <a:avLst/>
          </a:prstGeom>
        </p:spPr>
        <p:txBody>
          <a:bodyPr anchor="b" anchorCtr="1">
            <a:normAutofit/>
          </a:bodyPr>
          <a:lstStyle/>
          <a:p>
            <a:pPr algn="ctr">
              <a:lnSpc>
                <a:spcPct val="90000"/>
              </a:lnSpc>
            </a:pPr>
            <a:r>
              <a:rPr lang="it-IT" sz="3200" b="0" strike="noStrike" cap="all" spc="-1">
                <a:solidFill>
                  <a:srgbClr val="000000"/>
                </a:solidFill>
                <a:latin typeface="Tw Cen MT"/>
              </a:rPr>
              <a:t>Fare clic per modificare lo stile del titolo dello schema</a:t>
            </a:r>
            <a:endParaRPr lang="it-IT" sz="3200" b="0" strike="noStrike" spc="-1">
              <a:latin typeface="Arial"/>
            </a:endParaRPr>
          </a:p>
        </p:txBody>
      </p:sp>
      <p:sp>
        <p:nvSpPr>
          <p:cNvPr id="568" name="PlaceHolder 2"/>
          <p:cNvSpPr>
            <a:spLocks noGrp="1"/>
          </p:cNvSpPr>
          <p:nvPr>
            <p:ph type="body"/>
          </p:nvPr>
        </p:nvSpPr>
        <p:spPr>
          <a:xfrm>
            <a:off x="913680" y="4662360"/>
            <a:ext cx="10364400" cy="1140480"/>
          </a:xfrm>
          <a:prstGeom prst="rect">
            <a:avLst/>
          </a:prstGeom>
        </p:spPr>
        <p:txBody>
          <a:bodyPr anchorCtr="1">
            <a:normAutofit/>
          </a:bodyPr>
          <a:lstStyle/>
          <a:p>
            <a:pPr marL="432000" indent="-324000" algn="ctr">
              <a:lnSpc>
                <a:spcPct val="120000"/>
              </a:lnSpc>
              <a:spcBef>
                <a:spcPts val="1001"/>
              </a:spcBef>
              <a:buClr>
                <a:srgbClr val="000000"/>
              </a:buClr>
              <a:buSzPct val="45000"/>
              <a:buFont typeface="Wingdings" charset="2"/>
              <a:buChar char=""/>
            </a:pPr>
            <a:r>
              <a:rPr lang="it-IT" sz="1600" b="0" strike="noStrike" cap="all" spc="-1">
                <a:solidFill>
                  <a:srgbClr val="000000"/>
                </a:solidFill>
                <a:latin typeface="Tw Cen MT"/>
              </a:rPr>
              <a:t>Modifica gli stili del testo dello schema</a:t>
            </a:r>
            <a:endParaRPr lang="it-IT" sz="1600" b="0" strike="noStrike" spc="-1">
              <a:latin typeface="Arial"/>
            </a:endParaRPr>
          </a:p>
        </p:txBody>
      </p:sp>
      <p:sp>
        <p:nvSpPr>
          <p:cNvPr id="569" name="PlaceHolder 3"/>
          <p:cNvSpPr>
            <a:spLocks noGrp="1"/>
          </p:cNvSpPr>
          <p:nvPr>
            <p:ph type="dt"/>
          </p:nvPr>
        </p:nvSpPr>
        <p:spPr>
          <a:xfrm>
            <a:off x="7678800" y="5883120"/>
            <a:ext cx="2743200" cy="365040"/>
          </a:xfrm>
          <a:prstGeom prst="rect">
            <a:avLst/>
          </a:prstGeom>
        </p:spPr>
        <p:txBody>
          <a:bodyPr anchor="ctr">
            <a:noAutofit/>
          </a:bodyPr>
          <a:lstStyle/>
          <a:p>
            <a:pPr algn="r">
              <a:lnSpc>
                <a:spcPct val="100000"/>
              </a:lnSpc>
            </a:pPr>
            <a:fld id="{A48FE192-9826-4067-82F6-9B475FF85234}" type="datetime">
              <a:rPr lang="en-US" sz="1000" b="0" strike="noStrike" spc="-1">
                <a:solidFill>
                  <a:srgbClr val="000000"/>
                </a:solidFill>
                <a:latin typeface="Tw Cen MT"/>
              </a:rPr>
              <a:pPr algn="r">
                <a:lnSpc>
                  <a:spcPct val="100000"/>
                </a:lnSpc>
              </a:pPr>
              <a:t>1/27/2020</a:t>
            </a:fld>
            <a:endParaRPr lang="it-IT" sz="1000" b="0" strike="noStrike" spc="-1">
              <a:latin typeface="Times New Roman"/>
            </a:endParaRPr>
          </a:p>
        </p:txBody>
      </p:sp>
      <p:sp>
        <p:nvSpPr>
          <p:cNvPr id="570" name="PlaceHolder 4"/>
          <p:cNvSpPr>
            <a:spLocks noGrp="1"/>
          </p:cNvSpPr>
          <p:nvPr>
            <p:ph type="ftr"/>
          </p:nvPr>
        </p:nvSpPr>
        <p:spPr>
          <a:xfrm>
            <a:off x="913680" y="5883120"/>
            <a:ext cx="6672960" cy="365040"/>
          </a:xfrm>
          <a:prstGeom prst="rect">
            <a:avLst/>
          </a:prstGeom>
        </p:spPr>
        <p:txBody>
          <a:bodyPr anchor="ctr">
            <a:noAutofit/>
          </a:bodyPr>
          <a:lstStyle/>
          <a:p>
            <a:endParaRPr lang="it-IT" sz="2400" b="0" strike="noStrike" spc="-1">
              <a:latin typeface="Times New Roman"/>
            </a:endParaRPr>
          </a:p>
        </p:txBody>
      </p:sp>
      <p:sp>
        <p:nvSpPr>
          <p:cNvPr id="571" name="PlaceHolder 5"/>
          <p:cNvSpPr>
            <a:spLocks noGrp="1"/>
          </p:cNvSpPr>
          <p:nvPr>
            <p:ph type="sldNum"/>
          </p:nvPr>
        </p:nvSpPr>
        <p:spPr>
          <a:xfrm>
            <a:off x="10514160" y="5883120"/>
            <a:ext cx="764280" cy="365040"/>
          </a:xfrm>
          <a:prstGeom prst="rect">
            <a:avLst/>
          </a:prstGeom>
        </p:spPr>
        <p:txBody>
          <a:bodyPr anchor="ctr">
            <a:noAutofit/>
          </a:bodyPr>
          <a:lstStyle/>
          <a:p>
            <a:pPr algn="r">
              <a:lnSpc>
                <a:spcPct val="100000"/>
              </a:lnSpc>
            </a:pPr>
            <a:fld id="{4E442252-3AF6-4ADA-830F-62355E1C2B1D}" type="slidenum">
              <a:rPr lang="en-US" sz="1000" b="0" strike="noStrike" spc="-1">
                <a:solidFill>
                  <a:srgbClr val="000000"/>
                </a:solidFill>
                <a:latin typeface="Tw Cen MT"/>
              </a:rPr>
              <a:pPr algn="r">
                <a:lnSpc>
                  <a:spcPct val="100000"/>
                </a:lnSpc>
              </a:pPr>
              <a:t>‹N›</a:t>
            </a:fld>
            <a:endParaRPr lang="it-IT" sz="10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p:txStyles>
    <p:titleStyle/>
    <p:bodyStyle/>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8" name="Picture 2" descr="\\DROBO-FS\QuickDrops\JB\PPTX NG\Droplets\LightingOverlay.png"/>
          <p:cNvPicPr/>
          <p:nvPr/>
        </p:nvPicPr>
        <p:blipFill>
          <a:blip r:embed="rId14" cstate="print"/>
          <a:stretch/>
        </p:blipFill>
        <p:spPr>
          <a:xfrm>
            <a:off x="0" y="0"/>
            <a:ext cx="12192120" cy="6858000"/>
          </a:xfrm>
          <a:prstGeom prst="rect">
            <a:avLst/>
          </a:prstGeom>
          <a:ln w="12600">
            <a:noFill/>
          </a:ln>
        </p:spPr>
      </p:pic>
      <p:pic>
        <p:nvPicPr>
          <p:cNvPr id="609" name="Picture 12" descr="Droplets-HD-Content-R1d.png"/>
          <p:cNvPicPr/>
          <p:nvPr/>
        </p:nvPicPr>
        <p:blipFill>
          <a:blip r:embed="rId15" cstate="print"/>
          <a:stretch/>
        </p:blipFill>
        <p:spPr>
          <a:xfrm>
            <a:off x="0" y="0"/>
            <a:ext cx="12192120" cy="6858000"/>
          </a:xfrm>
          <a:prstGeom prst="rect">
            <a:avLst/>
          </a:prstGeom>
          <a:ln w="12600">
            <a:noFill/>
          </a:ln>
        </p:spPr>
      </p:pic>
      <p:sp>
        <p:nvSpPr>
          <p:cNvPr id="610" name="PlaceHolder 1"/>
          <p:cNvSpPr>
            <a:spLocks noGrp="1"/>
          </p:cNvSpPr>
          <p:nvPr>
            <p:ph type="title"/>
          </p:nvPr>
        </p:nvSpPr>
        <p:spPr>
          <a:xfrm>
            <a:off x="913680" y="609480"/>
            <a:ext cx="10364400" cy="1605240"/>
          </a:xfrm>
          <a:prstGeom prst="rect">
            <a:avLst/>
          </a:prstGeom>
        </p:spPr>
        <p:txBody>
          <a:bodyPr anchor="ctr" anchorCtr="1">
            <a:normAutofit/>
          </a:bodyPr>
          <a:lstStyle/>
          <a:p>
            <a:pPr algn="ctr">
              <a:lnSpc>
                <a:spcPct val="90000"/>
              </a:lnSpc>
            </a:pPr>
            <a:r>
              <a:rPr lang="it-IT" sz="3600" b="0" strike="noStrike" cap="all" spc="-1">
                <a:solidFill>
                  <a:srgbClr val="000000"/>
                </a:solidFill>
                <a:latin typeface="Tw Cen MT"/>
              </a:rPr>
              <a:t>Fare clic per modificare lo stile del titolo dello schema</a:t>
            </a:r>
            <a:endParaRPr lang="it-IT" sz="3600" b="0" strike="noStrike" spc="-1">
              <a:latin typeface="Arial"/>
            </a:endParaRPr>
          </a:p>
        </p:txBody>
      </p:sp>
      <p:sp>
        <p:nvSpPr>
          <p:cNvPr id="611" name="PlaceHolder 2"/>
          <p:cNvSpPr>
            <a:spLocks noGrp="1"/>
          </p:cNvSpPr>
          <p:nvPr>
            <p:ph type="body"/>
          </p:nvPr>
        </p:nvSpPr>
        <p:spPr>
          <a:xfrm>
            <a:off x="913680" y="2367000"/>
            <a:ext cx="3299040" cy="576360"/>
          </a:xfrm>
          <a:prstGeom prst="rect">
            <a:avLst/>
          </a:prstGeom>
        </p:spPr>
        <p:txBody>
          <a:bodyPr anchor="b" anchorCtr="1">
            <a:normAutofit fontScale="42000"/>
          </a:bodyPr>
          <a:lstStyle/>
          <a:p>
            <a:pPr marL="432000" indent="-324000" algn="ctr">
              <a:lnSpc>
                <a:spcPct val="85000"/>
              </a:lnSpc>
              <a:spcBef>
                <a:spcPts val="1001"/>
              </a:spcBef>
              <a:buClr>
                <a:srgbClr val="000000"/>
              </a:buClr>
              <a:buSzPct val="45000"/>
              <a:buFont typeface="Wingdings" charset="2"/>
              <a:buChar char=""/>
            </a:pPr>
            <a:r>
              <a:rPr lang="it-IT" sz="2400" b="0" strike="noStrike" cap="all" spc="-1">
                <a:solidFill>
                  <a:srgbClr val="000000"/>
                </a:solidFill>
                <a:latin typeface="Tw Cen MT"/>
              </a:rPr>
              <a:t>Modifica gli stili del testo dello schema</a:t>
            </a:r>
            <a:endParaRPr lang="it-IT" sz="2400" b="0" strike="noStrike" spc="-1">
              <a:latin typeface="Arial"/>
            </a:endParaRPr>
          </a:p>
        </p:txBody>
      </p:sp>
      <p:sp>
        <p:nvSpPr>
          <p:cNvPr id="612" name="PlaceHolder 3"/>
          <p:cNvSpPr>
            <a:spLocks noGrp="1"/>
          </p:cNvSpPr>
          <p:nvPr>
            <p:ph type="body"/>
          </p:nvPr>
        </p:nvSpPr>
        <p:spPr>
          <a:xfrm>
            <a:off x="913680" y="2943360"/>
            <a:ext cx="3299040" cy="2847960"/>
          </a:xfrm>
          <a:prstGeom prst="rect">
            <a:avLst/>
          </a:prstGeom>
        </p:spPr>
        <p:txBody>
          <a:bodyPr anchorCtr="1">
            <a:normAutofit/>
          </a:bodyPr>
          <a:lstStyle/>
          <a:p>
            <a:pPr algn="ctr">
              <a:lnSpc>
                <a:spcPct val="120000"/>
              </a:lnSpc>
              <a:spcBef>
                <a:spcPts val="1001"/>
              </a:spcBef>
            </a:pPr>
            <a:r>
              <a:rPr lang="it-IT" sz="1400" b="0" strike="noStrike" cap="all" spc="-1">
                <a:solidFill>
                  <a:srgbClr val="000000"/>
                </a:solidFill>
                <a:latin typeface="Tw Cen MT"/>
              </a:rPr>
              <a:t>Modifica gli stili del testo dello schema</a:t>
            </a:r>
            <a:endParaRPr lang="it-IT" sz="1400" b="0" strike="noStrike" spc="-1">
              <a:latin typeface="Arial"/>
            </a:endParaRPr>
          </a:p>
        </p:txBody>
      </p:sp>
      <p:sp>
        <p:nvSpPr>
          <p:cNvPr id="613" name="PlaceHolder 4"/>
          <p:cNvSpPr>
            <a:spLocks noGrp="1"/>
          </p:cNvSpPr>
          <p:nvPr>
            <p:ph type="body"/>
          </p:nvPr>
        </p:nvSpPr>
        <p:spPr>
          <a:xfrm>
            <a:off x="4452480" y="2367000"/>
            <a:ext cx="3291480" cy="576360"/>
          </a:xfrm>
          <a:prstGeom prst="rect">
            <a:avLst/>
          </a:prstGeom>
        </p:spPr>
        <p:txBody>
          <a:bodyPr anchor="b" anchorCtr="1">
            <a:normAutofit fontScale="78000"/>
          </a:bodyPr>
          <a:lstStyle/>
          <a:p>
            <a:pPr algn="ctr">
              <a:lnSpc>
                <a:spcPct val="85000"/>
              </a:lnSpc>
              <a:spcBef>
                <a:spcPts val="1001"/>
              </a:spcBef>
            </a:pPr>
            <a:r>
              <a:rPr lang="it-IT" sz="2400" b="0" strike="noStrike" cap="all" spc="-1">
                <a:solidFill>
                  <a:srgbClr val="000000"/>
                </a:solidFill>
                <a:latin typeface="Tw Cen MT"/>
              </a:rPr>
              <a:t>Modifica gli stili del testo dello schema</a:t>
            </a:r>
            <a:endParaRPr lang="it-IT" sz="2400" b="0" strike="noStrike" spc="-1">
              <a:latin typeface="Arial"/>
            </a:endParaRPr>
          </a:p>
        </p:txBody>
      </p:sp>
      <p:sp>
        <p:nvSpPr>
          <p:cNvPr id="614" name="PlaceHolder 5"/>
          <p:cNvSpPr>
            <a:spLocks noGrp="1"/>
          </p:cNvSpPr>
          <p:nvPr>
            <p:ph type="body"/>
          </p:nvPr>
        </p:nvSpPr>
        <p:spPr>
          <a:xfrm>
            <a:off x="4441320" y="2943360"/>
            <a:ext cx="3303360" cy="2847960"/>
          </a:xfrm>
          <a:prstGeom prst="rect">
            <a:avLst/>
          </a:prstGeom>
        </p:spPr>
        <p:txBody>
          <a:bodyPr anchorCtr="1">
            <a:normAutofit/>
          </a:bodyPr>
          <a:lstStyle/>
          <a:p>
            <a:pPr algn="ctr">
              <a:lnSpc>
                <a:spcPct val="120000"/>
              </a:lnSpc>
              <a:spcBef>
                <a:spcPts val="1001"/>
              </a:spcBef>
            </a:pPr>
            <a:r>
              <a:rPr lang="it-IT" sz="1400" b="0" strike="noStrike" cap="all" spc="-1">
                <a:solidFill>
                  <a:srgbClr val="000000"/>
                </a:solidFill>
                <a:latin typeface="Tw Cen MT"/>
              </a:rPr>
              <a:t>Modifica gli stili del testo dello schema</a:t>
            </a:r>
            <a:endParaRPr lang="it-IT" sz="1400" b="0" strike="noStrike" spc="-1">
              <a:latin typeface="Arial"/>
            </a:endParaRPr>
          </a:p>
        </p:txBody>
      </p:sp>
      <p:sp>
        <p:nvSpPr>
          <p:cNvPr id="615" name="PlaceHolder 6"/>
          <p:cNvSpPr>
            <a:spLocks noGrp="1"/>
          </p:cNvSpPr>
          <p:nvPr>
            <p:ph type="body"/>
          </p:nvPr>
        </p:nvSpPr>
        <p:spPr>
          <a:xfrm>
            <a:off x="7973280" y="2367000"/>
            <a:ext cx="3304800" cy="576360"/>
          </a:xfrm>
          <a:prstGeom prst="rect">
            <a:avLst/>
          </a:prstGeom>
        </p:spPr>
        <p:txBody>
          <a:bodyPr anchor="b" anchorCtr="1">
            <a:normAutofit fontScale="78000"/>
          </a:bodyPr>
          <a:lstStyle/>
          <a:p>
            <a:pPr algn="ctr">
              <a:lnSpc>
                <a:spcPct val="85000"/>
              </a:lnSpc>
              <a:spcBef>
                <a:spcPts val="1001"/>
              </a:spcBef>
            </a:pPr>
            <a:r>
              <a:rPr lang="it-IT" sz="2400" b="0" strike="noStrike" cap="all" spc="-1">
                <a:solidFill>
                  <a:srgbClr val="000000"/>
                </a:solidFill>
                <a:latin typeface="Tw Cen MT"/>
              </a:rPr>
              <a:t>Modifica gli stili del testo dello schema</a:t>
            </a:r>
            <a:endParaRPr lang="it-IT" sz="2400" b="0" strike="noStrike" spc="-1">
              <a:latin typeface="Arial"/>
            </a:endParaRPr>
          </a:p>
        </p:txBody>
      </p:sp>
      <p:sp>
        <p:nvSpPr>
          <p:cNvPr id="616" name="PlaceHolder 7"/>
          <p:cNvSpPr>
            <a:spLocks noGrp="1"/>
          </p:cNvSpPr>
          <p:nvPr>
            <p:ph type="body"/>
          </p:nvPr>
        </p:nvSpPr>
        <p:spPr>
          <a:xfrm>
            <a:off x="7973280" y="2943360"/>
            <a:ext cx="3304800" cy="2847960"/>
          </a:xfrm>
          <a:prstGeom prst="rect">
            <a:avLst/>
          </a:prstGeom>
        </p:spPr>
        <p:txBody>
          <a:bodyPr anchorCtr="1">
            <a:normAutofit/>
          </a:bodyPr>
          <a:lstStyle/>
          <a:p>
            <a:pPr algn="ctr">
              <a:lnSpc>
                <a:spcPct val="120000"/>
              </a:lnSpc>
              <a:spcBef>
                <a:spcPts val="1001"/>
              </a:spcBef>
            </a:pPr>
            <a:r>
              <a:rPr lang="it-IT" sz="1400" b="0" strike="noStrike" cap="all" spc="-1">
                <a:solidFill>
                  <a:srgbClr val="000000"/>
                </a:solidFill>
                <a:latin typeface="Tw Cen MT"/>
              </a:rPr>
              <a:t>Modifica gli stili del testo dello schema</a:t>
            </a:r>
            <a:endParaRPr lang="it-IT" sz="1400" b="0" strike="noStrike" spc="-1">
              <a:latin typeface="Arial"/>
            </a:endParaRPr>
          </a:p>
        </p:txBody>
      </p:sp>
      <p:sp>
        <p:nvSpPr>
          <p:cNvPr id="617" name="PlaceHolder 8"/>
          <p:cNvSpPr>
            <a:spLocks noGrp="1"/>
          </p:cNvSpPr>
          <p:nvPr>
            <p:ph type="dt"/>
          </p:nvPr>
        </p:nvSpPr>
        <p:spPr>
          <a:xfrm>
            <a:off x="7678800" y="5883120"/>
            <a:ext cx="2743200" cy="365040"/>
          </a:xfrm>
          <a:prstGeom prst="rect">
            <a:avLst/>
          </a:prstGeom>
        </p:spPr>
        <p:txBody>
          <a:bodyPr anchor="ctr">
            <a:noAutofit/>
          </a:bodyPr>
          <a:lstStyle/>
          <a:p>
            <a:pPr algn="r">
              <a:lnSpc>
                <a:spcPct val="100000"/>
              </a:lnSpc>
            </a:pPr>
            <a:fld id="{5A481D10-E492-42C2-A63C-B8F86549FEC3}" type="datetime">
              <a:rPr lang="en-US" sz="1000" b="0" strike="noStrike" spc="-1">
                <a:solidFill>
                  <a:srgbClr val="000000"/>
                </a:solidFill>
                <a:latin typeface="Tw Cen MT"/>
              </a:rPr>
              <a:pPr algn="r">
                <a:lnSpc>
                  <a:spcPct val="100000"/>
                </a:lnSpc>
              </a:pPr>
              <a:t>1/27/2020</a:t>
            </a:fld>
            <a:endParaRPr lang="it-IT" sz="1000" b="0" strike="noStrike" spc="-1">
              <a:latin typeface="Times New Roman"/>
            </a:endParaRPr>
          </a:p>
        </p:txBody>
      </p:sp>
      <p:sp>
        <p:nvSpPr>
          <p:cNvPr id="618" name="PlaceHolder 9"/>
          <p:cNvSpPr>
            <a:spLocks noGrp="1"/>
          </p:cNvSpPr>
          <p:nvPr>
            <p:ph type="ftr"/>
          </p:nvPr>
        </p:nvSpPr>
        <p:spPr>
          <a:xfrm>
            <a:off x="913680" y="5883120"/>
            <a:ext cx="6672960" cy="365040"/>
          </a:xfrm>
          <a:prstGeom prst="rect">
            <a:avLst/>
          </a:prstGeom>
        </p:spPr>
        <p:txBody>
          <a:bodyPr anchor="ctr">
            <a:noAutofit/>
          </a:bodyPr>
          <a:lstStyle/>
          <a:p>
            <a:endParaRPr lang="it-IT" sz="2400" b="0" strike="noStrike" spc="-1">
              <a:latin typeface="Times New Roman"/>
            </a:endParaRPr>
          </a:p>
        </p:txBody>
      </p:sp>
      <p:sp>
        <p:nvSpPr>
          <p:cNvPr id="619" name="PlaceHolder 10"/>
          <p:cNvSpPr>
            <a:spLocks noGrp="1"/>
          </p:cNvSpPr>
          <p:nvPr>
            <p:ph type="sldNum"/>
          </p:nvPr>
        </p:nvSpPr>
        <p:spPr>
          <a:xfrm>
            <a:off x="10514160" y="5883120"/>
            <a:ext cx="764280" cy="365040"/>
          </a:xfrm>
          <a:prstGeom prst="rect">
            <a:avLst/>
          </a:prstGeom>
        </p:spPr>
        <p:txBody>
          <a:bodyPr anchor="ctr">
            <a:noAutofit/>
          </a:bodyPr>
          <a:lstStyle/>
          <a:p>
            <a:pPr algn="r">
              <a:lnSpc>
                <a:spcPct val="100000"/>
              </a:lnSpc>
            </a:pPr>
            <a:fld id="{77F86FBE-4758-4D36-840D-7E28E803AC7C}" type="slidenum">
              <a:rPr lang="en-US" sz="1000" b="0" strike="noStrike" spc="-1">
                <a:solidFill>
                  <a:srgbClr val="000000"/>
                </a:solidFill>
                <a:latin typeface="Tw Cen MT"/>
              </a:rPr>
              <a:pPr algn="r">
                <a:lnSpc>
                  <a:spcPct val="100000"/>
                </a:lnSpc>
              </a:pPr>
              <a:t>‹N›</a:t>
            </a:fld>
            <a:endParaRPr lang="it-IT" sz="10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txStyles>
    <p:titleStyle/>
    <p:bodyStyle/>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6" name="Picture 2" descr="\\DROBO-FS\QuickDrops\JB\PPTX NG\Droplets\LightingOverlay.png"/>
          <p:cNvPicPr/>
          <p:nvPr/>
        </p:nvPicPr>
        <p:blipFill>
          <a:blip r:embed="rId14" cstate="print"/>
          <a:stretch/>
        </p:blipFill>
        <p:spPr>
          <a:xfrm>
            <a:off x="0" y="0"/>
            <a:ext cx="12192120" cy="6858000"/>
          </a:xfrm>
          <a:prstGeom prst="rect">
            <a:avLst/>
          </a:prstGeom>
          <a:ln w="12600">
            <a:noFill/>
          </a:ln>
        </p:spPr>
      </p:pic>
      <p:pic>
        <p:nvPicPr>
          <p:cNvPr id="657" name="Picture 15" descr="Droplets-HD-Content-R1d.png"/>
          <p:cNvPicPr/>
          <p:nvPr/>
        </p:nvPicPr>
        <p:blipFill>
          <a:blip r:embed="rId15" cstate="print"/>
          <a:stretch/>
        </p:blipFill>
        <p:spPr>
          <a:xfrm>
            <a:off x="0" y="0"/>
            <a:ext cx="12192120" cy="6858000"/>
          </a:xfrm>
          <a:prstGeom prst="rect">
            <a:avLst/>
          </a:prstGeom>
          <a:ln w="12600">
            <a:noFill/>
          </a:ln>
        </p:spPr>
      </p:pic>
      <p:sp>
        <p:nvSpPr>
          <p:cNvPr id="658" name="PlaceHolder 1"/>
          <p:cNvSpPr>
            <a:spLocks noGrp="1"/>
          </p:cNvSpPr>
          <p:nvPr>
            <p:ph type="title"/>
          </p:nvPr>
        </p:nvSpPr>
        <p:spPr>
          <a:xfrm>
            <a:off x="913680" y="610920"/>
            <a:ext cx="10364400" cy="1603800"/>
          </a:xfrm>
          <a:prstGeom prst="rect">
            <a:avLst/>
          </a:prstGeom>
        </p:spPr>
        <p:txBody>
          <a:bodyPr anchor="ctr" anchorCtr="1">
            <a:normAutofit/>
          </a:bodyPr>
          <a:lstStyle/>
          <a:p>
            <a:pPr algn="ctr">
              <a:lnSpc>
                <a:spcPct val="90000"/>
              </a:lnSpc>
            </a:pPr>
            <a:r>
              <a:rPr lang="it-IT" sz="3600" b="0" strike="noStrike" cap="all" spc="-1">
                <a:solidFill>
                  <a:srgbClr val="000000"/>
                </a:solidFill>
                <a:latin typeface="Tw Cen MT"/>
              </a:rPr>
              <a:t>Fare clic per modificare lo stile del titolo dello schema</a:t>
            </a:r>
            <a:endParaRPr lang="it-IT" sz="3600" b="0" strike="noStrike" spc="-1">
              <a:latin typeface="Arial"/>
            </a:endParaRPr>
          </a:p>
        </p:txBody>
      </p:sp>
      <p:sp>
        <p:nvSpPr>
          <p:cNvPr id="659" name="PlaceHolder 2"/>
          <p:cNvSpPr>
            <a:spLocks noGrp="1"/>
          </p:cNvSpPr>
          <p:nvPr>
            <p:ph type="body"/>
          </p:nvPr>
        </p:nvSpPr>
        <p:spPr>
          <a:xfrm>
            <a:off x="913680" y="4204800"/>
            <a:ext cx="3296520" cy="576360"/>
          </a:xfrm>
          <a:prstGeom prst="rect">
            <a:avLst/>
          </a:prstGeom>
        </p:spPr>
        <p:txBody>
          <a:bodyPr anchor="b" anchorCtr="1">
            <a:normAutofit fontScale="89000"/>
          </a:bodyPr>
          <a:lstStyle/>
          <a:p>
            <a:pPr marL="432000" indent="-324000" algn="ctr">
              <a:lnSpc>
                <a:spcPct val="85000"/>
              </a:lnSpc>
              <a:spcBef>
                <a:spcPts val="1001"/>
              </a:spcBef>
              <a:buClr>
                <a:srgbClr val="000000"/>
              </a:buClr>
              <a:buSzPct val="45000"/>
              <a:buFont typeface="Wingdings" charset="2"/>
              <a:buChar char=""/>
            </a:pPr>
            <a:r>
              <a:rPr lang="it-IT" sz="2200" b="0" strike="noStrike" cap="all" spc="-1">
                <a:solidFill>
                  <a:srgbClr val="000000"/>
                </a:solidFill>
                <a:latin typeface="Tw Cen MT"/>
              </a:rPr>
              <a:t>Modifica gli stili del testo dello schema</a:t>
            </a:r>
            <a:endParaRPr lang="it-IT" sz="2200" b="0" strike="noStrike" spc="-1">
              <a:latin typeface="Arial"/>
            </a:endParaRPr>
          </a:p>
        </p:txBody>
      </p:sp>
      <p:sp>
        <p:nvSpPr>
          <p:cNvPr id="660" name="PlaceHolder 3"/>
          <p:cNvSpPr>
            <a:spLocks noGrp="1"/>
          </p:cNvSpPr>
          <p:nvPr>
            <p:ph type="title"/>
          </p:nvPr>
        </p:nvSpPr>
        <p:spPr>
          <a:xfrm>
            <a:off x="913680" y="2367000"/>
            <a:ext cx="3296520" cy="1523880"/>
          </a:xfrm>
          <a:prstGeom prst="rect">
            <a:avLst/>
          </a:prstGeom>
        </p:spPr>
        <p:txBody>
          <a:bodyPr anchorCtr="1">
            <a:normAutofit/>
          </a:bodyPr>
          <a:lstStyle/>
          <a:p>
            <a:pPr algn="ctr">
              <a:lnSpc>
                <a:spcPct val="120000"/>
              </a:lnSpc>
              <a:spcBef>
                <a:spcPts val="1001"/>
              </a:spcBef>
            </a:pPr>
            <a:r>
              <a:rPr lang="it-IT" sz="1600" b="0" strike="noStrike" cap="all" spc="-1">
                <a:solidFill>
                  <a:srgbClr val="000000"/>
                </a:solidFill>
                <a:latin typeface="Tw Cen MT"/>
              </a:rPr>
              <a:t>Fare clic sull'icona per inserire un'immagine</a:t>
            </a:r>
            <a:endParaRPr lang="it-IT" sz="1600" b="0" strike="noStrike" spc="-1">
              <a:latin typeface="Arial"/>
            </a:endParaRPr>
          </a:p>
        </p:txBody>
      </p:sp>
      <p:sp>
        <p:nvSpPr>
          <p:cNvPr id="661" name="PlaceHolder 4"/>
          <p:cNvSpPr>
            <a:spLocks noGrp="1"/>
          </p:cNvSpPr>
          <p:nvPr>
            <p:ph type="body"/>
          </p:nvPr>
        </p:nvSpPr>
        <p:spPr>
          <a:xfrm>
            <a:off x="913680" y="4781160"/>
            <a:ext cx="3296520" cy="1010160"/>
          </a:xfrm>
          <a:prstGeom prst="rect">
            <a:avLst/>
          </a:prstGeom>
        </p:spPr>
        <p:txBody>
          <a:bodyPr anchorCtr="1">
            <a:normAutofit/>
          </a:bodyPr>
          <a:lstStyle/>
          <a:p>
            <a:pPr algn="ctr">
              <a:lnSpc>
                <a:spcPct val="120000"/>
              </a:lnSpc>
              <a:spcBef>
                <a:spcPts val="1001"/>
              </a:spcBef>
            </a:pPr>
            <a:r>
              <a:rPr lang="it-IT" sz="1400" b="0" strike="noStrike" cap="all" spc="-1">
                <a:solidFill>
                  <a:srgbClr val="000000"/>
                </a:solidFill>
                <a:latin typeface="Tw Cen MT"/>
              </a:rPr>
              <a:t>Modifica gli stili del testo dello schema</a:t>
            </a:r>
            <a:endParaRPr lang="it-IT" sz="1400" b="0" strike="noStrike" spc="-1">
              <a:latin typeface="Arial"/>
            </a:endParaRPr>
          </a:p>
        </p:txBody>
      </p:sp>
      <p:sp>
        <p:nvSpPr>
          <p:cNvPr id="662" name="PlaceHolder 5"/>
          <p:cNvSpPr>
            <a:spLocks noGrp="1"/>
          </p:cNvSpPr>
          <p:nvPr>
            <p:ph type="body"/>
          </p:nvPr>
        </p:nvSpPr>
        <p:spPr>
          <a:xfrm>
            <a:off x="4442760" y="4204800"/>
            <a:ext cx="3301920" cy="576360"/>
          </a:xfrm>
          <a:prstGeom prst="rect">
            <a:avLst/>
          </a:prstGeom>
        </p:spPr>
        <p:txBody>
          <a:bodyPr anchor="b" anchorCtr="1">
            <a:normAutofit fontScale="89000"/>
          </a:bodyPr>
          <a:lstStyle/>
          <a:p>
            <a:pPr algn="ctr">
              <a:lnSpc>
                <a:spcPct val="85000"/>
              </a:lnSpc>
              <a:spcBef>
                <a:spcPts val="1001"/>
              </a:spcBef>
            </a:pPr>
            <a:r>
              <a:rPr lang="it-IT" sz="2200" b="0" strike="noStrike" cap="all" spc="-1">
                <a:solidFill>
                  <a:srgbClr val="000000"/>
                </a:solidFill>
                <a:latin typeface="Tw Cen MT"/>
              </a:rPr>
              <a:t>Modifica gli stili del testo dello schema</a:t>
            </a:r>
            <a:endParaRPr lang="it-IT" sz="2200" b="0" strike="noStrike" spc="-1">
              <a:latin typeface="Arial"/>
            </a:endParaRPr>
          </a:p>
        </p:txBody>
      </p:sp>
      <p:sp>
        <p:nvSpPr>
          <p:cNvPr id="663" name="PlaceHolder 6"/>
          <p:cNvSpPr>
            <a:spLocks noGrp="1"/>
          </p:cNvSpPr>
          <p:nvPr>
            <p:ph type="title"/>
          </p:nvPr>
        </p:nvSpPr>
        <p:spPr>
          <a:xfrm>
            <a:off x="4441320" y="2367000"/>
            <a:ext cx="3303360" cy="1523880"/>
          </a:xfrm>
          <a:prstGeom prst="rect">
            <a:avLst/>
          </a:prstGeom>
        </p:spPr>
        <p:txBody>
          <a:bodyPr anchorCtr="1">
            <a:normAutofit/>
          </a:bodyPr>
          <a:lstStyle/>
          <a:p>
            <a:pPr algn="ctr">
              <a:lnSpc>
                <a:spcPct val="120000"/>
              </a:lnSpc>
              <a:spcBef>
                <a:spcPts val="1001"/>
              </a:spcBef>
            </a:pPr>
            <a:r>
              <a:rPr lang="it-IT" sz="1600" b="0" strike="noStrike" cap="all" spc="-1">
                <a:solidFill>
                  <a:srgbClr val="000000"/>
                </a:solidFill>
                <a:latin typeface="Tw Cen MT"/>
              </a:rPr>
              <a:t>Fare clic sull'icona per inserire un'immagine</a:t>
            </a:r>
            <a:endParaRPr lang="it-IT" sz="1600" b="0" strike="noStrike" spc="-1">
              <a:latin typeface="Arial"/>
            </a:endParaRPr>
          </a:p>
        </p:txBody>
      </p:sp>
      <p:sp>
        <p:nvSpPr>
          <p:cNvPr id="664" name="PlaceHolder 7"/>
          <p:cNvSpPr>
            <a:spLocks noGrp="1"/>
          </p:cNvSpPr>
          <p:nvPr>
            <p:ph type="body"/>
          </p:nvPr>
        </p:nvSpPr>
        <p:spPr>
          <a:xfrm>
            <a:off x="4441320" y="4781160"/>
            <a:ext cx="3303360" cy="1010160"/>
          </a:xfrm>
          <a:prstGeom prst="rect">
            <a:avLst/>
          </a:prstGeom>
        </p:spPr>
        <p:txBody>
          <a:bodyPr anchorCtr="1">
            <a:normAutofit/>
          </a:bodyPr>
          <a:lstStyle/>
          <a:p>
            <a:pPr algn="ctr">
              <a:lnSpc>
                <a:spcPct val="120000"/>
              </a:lnSpc>
              <a:spcBef>
                <a:spcPts val="1001"/>
              </a:spcBef>
            </a:pPr>
            <a:r>
              <a:rPr lang="it-IT" sz="1400" b="0" strike="noStrike" cap="all" spc="-1">
                <a:solidFill>
                  <a:srgbClr val="000000"/>
                </a:solidFill>
                <a:latin typeface="Tw Cen MT"/>
              </a:rPr>
              <a:t>Modifica gli stili del testo dello schema</a:t>
            </a:r>
            <a:endParaRPr lang="it-IT" sz="1400" b="0" strike="noStrike" spc="-1">
              <a:latin typeface="Arial"/>
            </a:endParaRPr>
          </a:p>
        </p:txBody>
      </p:sp>
      <p:sp>
        <p:nvSpPr>
          <p:cNvPr id="665" name="PlaceHolder 8"/>
          <p:cNvSpPr>
            <a:spLocks noGrp="1"/>
          </p:cNvSpPr>
          <p:nvPr>
            <p:ph type="body"/>
          </p:nvPr>
        </p:nvSpPr>
        <p:spPr>
          <a:xfrm>
            <a:off x="7973280" y="4204800"/>
            <a:ext cx="3300840" cy="576360"/>
          </a:xfrm>
          <a:prstGeom prst="rect">
            <a:avLst/>
          </a:prstGeom>
        </p:spPr>
        <p:txBody>
          <a:bodyPr anchor="b" anchorCtr="1">
            <a:normAutofit fontScale="89000"/>
          </a:bodyPr>
          <a:lstStyle/>
          <a:p>
            <a:pPr algn="ctr">
              <a:lnSpc>
                <a:spcPct val="85000"/>
              </a:lnSpc>
              <a:spcBef>
                <a:spcPts val="1001"/>
              </a:spcBef>
            </a:pPr>
            <a:r>
              <a:rPr lang="it-IT" sz="2200" b="0" strike="noStrike" cap="all" spc="-1">
                <a:solidFill>
                  <a:srgbClr val="000000"/>
                </a:solidFill>
                <a:latin typeface="Tw Cen MT"/>
              </a:rPr>
              <a:t>Modifica gli stili del testo dello schema</a:t>
            </a:r>
            <a:endParaRPr lang="it-IT" sz="2200" b="0" strike="noStrike" spc="-1">
              <a:latin typeface="Arial"/>
            </a:endParaRPr>
          </a:p>
        </p:txBody>
      </p:sp>
      <p:sp>
        <p:nvSpPr>
          <p:cNvPr id="666" name="PlaceHolder 9"/>
          <p:cNvSpPr>
            <a:spLocks noGrp="1"/>
          </p:cNvSpPr>
          <p:nvPr>
            <p:ph type="title"/>
          </p:nvPr>
        </p:nvSpPr>
        <p:spPr>
          <a:xfrm>
            <a:off x="7973280" y="2367000"/>
            <a:ext cx="3304800" cy="1523880"/>
          </a:xfrm>
          <a:prstGeom prst="rect">
            <a:avLst/>
          </a:prstGeom>
        </p:spPr>
        <p:txBody>
          <a:bodyPr anchorCtr="1">
            <a:normAutofit/>
          </a:bodyPr>
          <a:lstStyle/>
          <a:p>
            <a:pPr algn="ctr">
              <a:lnSpc>
                <a:spcPct val="120000"/>
              </a:lnSpc>
              <a:spcBef>
                <a:spcPts val="1001"/>
              </a:spcBef>
            </a:pPr>
            <a:r>
              <a:rPr lang="it-IT" sz="1600" b="0" strike="noStrike" cap="all" spc="-1">
                <a:solidFill>
                  <a:srgbClr val="000000"/>
                </a:solidFill>
                <a:latin typeface="Tw Cen MT"/>
              </a:rPr>
              <a:t>Fare clic sull'icona per inserire un'immagine</a:t>
            </a:r>
            <a:endParaRPr lang="it-IT" sz="1600" b="0" strike="noStrike" spc="-1">
              <a:latin typeface="Arial"/>
            </a:endParaRPr>
          </a:p>
        </p:txBody>
      </p:sp>
      <p:sp>
        <p:nvSpPr>
          <p:cNvPr id="667" name="PlaceHolder 10"/>
          <p:cNvSpPr>
            <a:spLocks noGrp="1"/>
          </p:cNvSpPr>
          <p:nvPr>
            <p:ph type="body"/>
          </p:nvPr>
        </p:nvSpPr>
        <p:spPr>
          <a:xfrm>
            <a:off x="7973280" y="4781160"/>
            <a:ext cx="3305160" cy="1010160"/>
          </a:xfrm>
          <a:prstGeom prst="rect">
            <a:avLst/>
          </a:prstGeom>
        </p:spPr>
        <p:txBody>
          <a:bodyPr anchorCtr="1">
            <a:normAutofit/>
          </a:bodyPr>
          <a:lstStyle/>
          <a:p>
            <a:pPr algn="ctr">
              <a:lnSpc>
                <a:spcPct val="120000"/>
              </a:lnSpc>
              <a:spcBef>
                <a:spcPts val="1001"/>
              </a:spcBef>
            </a:pPr>
            <a:r>
              <a:rPr lang="it-IT" sz="1400" b="0" strike="noStrike" cap="all" spc="-1">
                <a:solidFill>
                  <a:srgbClr val="000000"/>
                </a:solidFill>
                <a:latin typeface="Tw Cen MT"/>
              </a:rPr>
              <a:t>Modifica gli stili del testo dello schema</a:t>
            </a:r>
            <a:endParaRPr lang="it-IT" sz="1400" b="0" strike="noStrike" spc="-1">
              <a:latin typeface="Arial"/>
            </a:endParaRPr>
          </a:p>
        </p:txBody>
      </p:sp>
      <p:sp>
        <p:nvSpPr>
          <p:cNvPr id="668" name="PlaceHolder 11"/>
          <p:cNvSpPr>
            <a:spLocks noGrp="1"/>
          </p:cNvSpPr>
          <p:nvPr>
            <p:ph type="dt"/>
          </p:nvPr>
        </p:nvSpPr>
        <p:spPr>
          <a:xfrm>
            <a:off x="7678800" y="5883120"/>
            <a:ext cx="2743200" cy="365040"/>
          </a:xfrm>
          <a:prstGeom prst="rect">
            <a:avLst/>
          </a:prstGeom>
        </p:spPr>
        <p:txBody>
          <a:bodyPr anchor="ctr">
            <a:noAutofit/>
          </a:bodyPr>
          <a:lstStyle/>
          <a:p>
            <a:pPr algn="r">
              <a:lnSpc>
                <a:spcPct val="100000"/>
              </a:lnSpc>
            </a:pPr>
            <a:fld id="{CFB6483B-2F80-4903-9F1D-7C57F67A5C3B}" type="datetime">
              <a:rPr lang="en-US" sz="1000" b="0" strike="noStrike" spc="-1">
                <a:solidFill>
                  <a:srgbClr val="000000"/>
                </a:solidFill>
                <a:latin typeface="Tw Cen MT"/>
              </a:rPr>
              <a:pPr algn="r">
                <a:lnSpc>
                  <a:spcPct val="100000"/>
                </a:lnSpc>
              </a:pPr>
              <a:t>1/27/2020</a:t>
            </a:fld>
            <a:endParaRPr lang="it-IT" sz="1000" b="0" strike="noStrike" spc="-1">
              <a:latin typeface="Times New Roman"/>
            </a:endParaRPr>
          </a:p>
        </p:txBody>
      </p:sp>
      <p:sp>
        <p:nvSpPr>
          <p:cNvPr id="669" name="PlaceHolder 12"/>
          <p:cNvSpPr>
            <a:spLocks noGrp="1"/>
          </p:cNvSpPr>
          <p:nvPr>
            <p:ph type="ftr"/>
          </p:nvPr>
        </p:nvSpPr>
        <p:spPr>
          <a:xfrm>
            <a:off x="913680" y="5883120"/>
            <a:ext cx="6672960" cy="365040"/>
          </a:xfrm>
          <a:prstGeom prst="rect">
            <a:avLst/>
          </a:prstGeom>
        </p:spPr>
        <p:txBody>
          <a:bodyPr anchor="ctr">
            <a:noAutofit/>
          </a:bodyPr>
          <a:lstStyle/>
          <a:p>
            <a:endParaRPr lang="it-IT" sz="2400" b="0" strike="noStrike" spc="-1">
              <a:latin typeface="Times New Roman"/>
            </a:endParaRPr>
          </a:p>
        </p:txBody>
      </p:sp>
      <p:sp>
        <p:nvSpPr>
          <p:cNvPr id="670" name="PlaceHolder 13"/>
          <p:cNvSpPr>
            <a:spLocks noGrp="1"/>
          </p:cNvSpPr>
          <p:nvPr>
            <p:ph type="sldNum"/>
          </p:nvPr>
        </p:nvSpPr>
        <p:spPr>
          <a:xfrm>
            <a:off x="10514160" y="5883120"/>
            <a:ext cx="764280" cy="365040"/>
          </a:xfrm>
          <a:prstGeom prst="rect">
            <a:avLst/>
          </a:prstGeom>
        </p:spPr>
        <p:txBody>
          <a:bodyPr anchor="ctr">
            <a:noAutofit/>
          </a:bodyPr>
          <a:lstStyle/>
          <a:p>
            <a:pPr algn="r">
              <a:lnSpc>
                <a:spcPct val="100000"/>
              </a:lnSpc>
            </a:pPr>
            <a:fld id="{B5890EF3-44F7-4A74-8282-11F937847677}" type="slidenum">
              <a:rPr lang="en-US" sz="1000" b="0" strike="noStrike" spc="-1">
                <a:solidFill>
                  <a:srgbClr val="000000"/>
                </a:solidFill>
                <a:latin typeface="Tw Cen MT"/>
              </a:rPr>
              <a:pPr algn="r">
                <a:lnSpc>
                  <a:spcPct val="100000"/>
                </a:lnSpc>
              </a:pPr>
              <a:t>‹N›</a:t>
            </a:fld>
            <a:endParaRPr lang="it-IT" sz="10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txStyles>
    <p:titleStyle/>
    <p:bodyStyle/>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7" name="Picture 2" descr="\\DROBO-FS\QuickDrops\JB\PPTX NG\Droplets\LightingOverlay.png"/>
          <p:cNvPicPr/>
          <p:nvPr/>
        </p:nvPicPr>
        <p:blipFill>
          <a:blip r:embed="rId14" cstate="print"/>
          <a:stretch/>
        </p:blipFill>
        <p:spPr>
          <a:xfrm>
            <a:off x="0" y="0"/>
            <a:ext cx="12192120" cy="6858000"/>
          </a:xfrm>
          <a:prstGeom prst="rect">
            <a:avLst/>
          </a:prstGeom>
          <a:ln w="12600">
            <a:noFill/>
          </a:ln>
        </p:spPr>
      </p:pic>
      <p:pic>
        <p:nvPicPr>
          <p:cNvPr id="708" name="Picture 7" descr="Droplets-HD-Content-R1d.png"/>
          <p:cNvPicPr/>
          <p:nvPr/>
        </p:nvPicPr>
        <p:blipFill>
          <a:blip r:embed="rId15" cstate="print"/>
          <a:stretch/>
        </p:blipFill>
        <p:spPr>
          <a:xfrm>
            <a:off x="0" y="0"/>
            <a:ext cx="12192120" cy="6858000"/>
          </a:xfrm>
          <a:prstGeom prst="rect">
            <a:avLst/>
          </a:prstGeom>
          <a:ln w="12600">
            <a:noFill/>
          </a:ln>
        </p:spPr>
      </p:pic>
      <p:sp>
        <p:nvSpPr>
          <p:cNvPr id="709" name="PlaceHolder 1"/>
          <p:cNvSpPr>
            <a:spLocks noGrp="1"/>
          </p:cNvSpPr>
          <p:nvPr>
            <p:ph type="title"/>
          </p:nvPr>
        </p:nvSpPr>
        <p:spPr>
          <a:xfrm>
            <a:off x="913680" y="618480"/>
            <a:ext cx="10364400" cy="1596240"/>
          </a:xfrm>
          <a:prstGeom prst="rect">
            <a:avLst/>
          </a:prstGeom>
        </p:spPr>
        <p:txBody>
          <a:bodyPr anchor="ctr" anchorCtr="1">
            <a:normAutofit/>
          </a:bodyPr>
          <a:lstStyle/>
          <a:p>
            <a:pPr algn="ctr">
              <a:lnSpc>
                <a:spcPct val="90000"/>
              </a:lnSpc>
            </a:pPr>
            <a:r>
              <a:rPr lang="it-IT" sz="3600" b="0" strike="noStrike" cap="all" spc="-1">
                <a:solidFill>
                  <a:srgbClr val="000000"/>
                </a:solidFill>
                <a:latin typeface="Tw Cen MT"/>
              </a:rPr>
              <a:t>Fare clic per modificare lo stile del titolo dello schema</a:t>
            </a:r>
            <a:endParaRPr lang="it-IT" sz="3600" b="0" strike="noStrike" spc="-1">
              <a:latin typeface="Arial"/>
            </a:endParaRPr>
          </a:p>
        </p:txBody>
      </p:sp>
      <p:sp>
        <p:nvSpPr>
          <p:cNvPr id="710" name="PlaceHolder 2"/>
          <p:cNvSpPr>
            <a:spLocks noGrp="1"/>
          </p:cNvSpPr>
          <p:nvPr>
            <p:ph type="body"/>
          </p:nvPr>
        </p:nvSpPr>
        <p:spPr>
          <a:xfrm>
            <a:off x="913680" y="2367000"/>
            <a:ext cx="10364400" cy="3423960"/>
          </a:xfrm>
          <a:prstGeom prst="rect">
            <a:avLst/>
          </a:prstGeom>
        </p:spPr>
        <p:txBody>
          <a:bodyPr vert="vert">
            <a:normAutofit/>
          </a:bodyPr>
          <a:lstStyle/>
          <a:p>
            <a:pPr marL="228600" indent="-228600">
              <a:lnSpc>
                <a:spcPct val="120000"/>
              </a:lnSpc>
              <a:spcBef>
                <a:spcPts val="1001"/>
              </a:spcBef>
              <a:buClr>
                <a:srgbClr val="000000"/>
              </a:buClr>
              <a:buSzPct val="45000"/>
              <a:buFont typeface="Wingdings" charset="2"/>
              <a:buChar char=""/>
            </a:pPr>
            <a:r>
              <a:rPr lang="it-IT" sz="2000" b="0" strike="noStrike" cap="all" spc="-1">
                <a:solidFill>
                  <a:srgbClr val="000000"/>
                </a:solidFill>
                <a:latin typeface="Tw Cen MT"/>
              </a:rPr>
              <a:t>Modifica gli stili del testo dello schema</a:t>
            </a:r>
            <a:endParaRPr lang="it-IT" sz="2000" b="0" strike="noStrike" spc="-1">
              <a:latin typeface="Arial"/>
            </a:endParaRPr>
          </a:p>
          <a:p>
            <a:pPr marL="685800" lvl="1" indent="-228600">
              <a:lnSpc>
                <a:spcPct val="120000"/>
              </a:lnSpc>
              <a:spcBef>
                <a:spcPts val="499"/>
              </a:spcBef>
              <a:buClr>
                <a:srgbClr val="000000"/>
              </a:buClr>
              <a:buSzPct val="75000"/>
              <a:buFont typeface="Symbol" charset="2"/>
              <a:buChar char=""/>
            </a:pPr>
            <a:r>
              <a:rPr lang="it-IT" sz="1800" b="0" strike="noStrike" cap="all" spc="-1">
                <a:solidFill>
                  <a:srgbClr val="000000"/>
                </a:solidFill>
                <a:latin typeface="Tw Cen MT"/>
              </a:rPr>
              <a:t>Secondo livello</a:t>
            </a:r>
            <a:endParaRPr lang="it-IT" sz="1800" b="0" strike="noStrike" spc="-1">
              <a:latin typeface="Arial"/>
            </a:endParaRPr>
          </a:p>
          <a:p>
            <a:pPr marL="1143000" lvl="2" indent="-228600">
              <a:lnSpc>
                <a:spcPct val="120000"/>
              </a:lnSpc>
              <a:spcBef>
                <a:spcPts val="499"/>
              </a:spcBef>
              <a:buClr>
                <a:srgbClr val="000000"/>
              </a:buClr>
              <a:buSzPct val="45000"/>
              <a:buFont typeface="Wingdings" charset="2"/>
              <a:buChar char=""/>
            </a:pPr>
            <a:r>
              <a:rPr lang="it-IT" sz="1600" b="0" strike="noStrike" cap="all" spc="-1">
                <a:solidFill>
                  <a:srgbClr val="000000"/>
                </a:solidFill>
                <a:latin typeface="Tw Cen MT"/>
              </a:rPr>
              <a:t>Terzo livello</a:t>
            </a:r>
            <a:endParaRPr lang="it-IT" sz="1600" b="0" strike="noStrike" spc="-1">
              <a:latin typeface="Arial"/>
            </a:endParaRPr>
          </a:p>
          <a:p>
            <a:pPr marL="1600200" lvl="3" indent="-228600">
              <a:lnSpc>
                <a:spcPct val="120000"/>
              </a:lnSpc>
              <a:spcBef>
                <a:spcPts val="499"/>
              </a:spcBef>
              <a:buClr>
                <a:srgbClr val="000000"/>
              </a:buClr>
              <a:buSzPct val="75000"/>
              <a:buFont typeface="Symbol" charset="2"/>
              <a:buChar char=""/>
            </a:pPr>
            <a:r>
              <a:rPr lang="it-IT" sz="1400" b="0" strike="noStrike" cap="all" spc="-1">
                <a:solidFill>
                  <a:srgbClr val="000000"/>
                </a:solidFill>
                <a:latin typeface="Tw Cen MT"/>
              </a:rPr>
              <a:t>Quarto livello</a:t>
            </a:r>
            <a:endParaRPr lang="it-IT" sz="1400" b="0" strike="noStrike" spc="-1">
              <a:latin typeface="Arial"/>
            </a:endParaRPr>
          </a:p>
          <a:p>
            <a:pPr marL="2057400" lvl="4" indent="-228600">
              <a:lnSpc>
                <a:spcPct val="120000"/>
              </a:lnSpc>
              <a:spcBef>
                <a:spcPts val="499"/>
              </a:spcBef>
              <a:buClr>
                <a:srgbClr val="000000"/>
              </a:buClr>
              <a:buSzPct val="45000"/>
              <a:buFont typeface="Wingdings" charset="2"/>
              <a:buChar char=""/>
            </a:pPr>
            <a:r>
              <a:rPr lang="it-IT" sz="1400" b="0" strike="noStrike" cap="all" spc="-1">
                <a:solidFill>
                  <a:srgbClr val="000000"/>
                </a:solidFill>
                <a:latin typeface="Tw Cen MT"/>
              </a:rPr>
              <a:t>Quinto livello</a:t>
            </a:r>
            <a:endParaRPr lang="it-IT" sz="1400" b="0" strike="noStrike" spc="-1">
              <a:latin typeface="Arial"/>
            </a:endParaRPr>
          </a:p>
        </p:txBody>
      </p:sp>
      <p:sp>
        <p:nvSpPr>
          <p:cNvPr id="711" name="PlaceHolder 3"/>
          <p:cNvSpPr>
            <a:spLocks noGrp="1"/>
          </p:cNvSpPr>
          <p:nvPr>
            <p:ph type="dt"/>
          </p:nvPr>
        </p:nvSpPr>
        <p:spPr>
          <a:xfrm>
            <a:off x="7678800" y="5883120"/>
            <a:ext cx="2743200" cy="365040"/>
          </a:xfrm>
          <a:prstGeom prst="rect">
            <a:avLst/>
          </a:prstGeom>
        </p:spPr>
        <p:txBody>
          <a:bodyPr anchor="ctr">
            <a:noAutofit/>
          </a:bodyPr>
          <a:lstStyle/>
          <a:p>
            <a:pPr algn="r">
              <a:lnSpc>
                <a:spcPct val="100000"/>
              </a:lnSpc>
            </a:pPr>
            <a:fld id="{559F44CA-7FB9-4AA4-B9AA-91718F02C7F1}" type="datetime">
              <a:rPr lang="en-US" sz="1000" b="0" strike="noStrike" spc="-1">
                <a:solidFill>
                  <a:srgbClr val="000000"/>
                </a:solidFill>
                <a:latin typeface="Tw Cen MT"/>
              </a:rPr>
              <a:pPr algn="r">
                <a:lnSpc>
                  <a:spcPct val="100000"/>
                </a:lnSpc>
              </a:pPr>
              <a:t>1/27/2020</a:t>
            </a:fld>
            <a:endParaRPr lang="it-IT" sz="1000" b="0" strike="noStrike" spc="-1">
              <a:latin typeface="Times New Roman"/>
            </a:endParaRPr>
          </a:p>
        </p:txBody>
      </p:sp>
      <p:sp>
        <p:nvSpPr>
          <p:cNvPr id="712" name="PlaceHolder 4"/>
          <p:cNvSpPr>
            <a:spLocks noGrp="1"/>
          </p:cNvSpPr>
          <p:nvPr>
            <p:ph type="ftr"/>
          </p:nvPr>
        </p:nvSpPr>
        <p:spPr>
          <a:xfrm>
            <a:off x="913680" y="5883120"/>
            <a:ext cx="6672960" cy="365040"/>
          </a:xfrm>
          <a:prstGeom prst="rect">
            <a:avLst/>
          </a:prstGeom>
        </p:spPr>
        <p:txBody>
          <a:bodyPr anchor="ctr">
            <a:noAutofit/>
          </a:bodyPr>
          <a:lstStyle/>
          <a:p>
            <a:endParaRPr lang="it-IT" sz="2400" b="0" strike="noStrike" spc="-1">
              <a:latin typeface="Times New Roman"/>
            </a:endParaRPr>
          </a:p>
        </p:txBody>
      </p:sp>
      <p:sp>
        <p:nvSpPr>
          <p:cNvPr id="713" name="PlaceHolder 5"/>
          <p:cNvSpPr>
            <a:spLocks noGrp="1"/>
          </p:cNvSpPr>
          <p:nvPr>
            <p:ph type="sldNum"/>
          </p:nvPr>
        </p:nvSpPr>
        <p:spPr>
          <a:xfrm>
            <a:off x="10514160" y="5883120"/>
            <a:ext cx="764280" cy="365040"/>
          </a:xfrm>
          <a:prstGeom prst="rect">
            <a:avLst/>
          </a:prstGeom>
        </p:spPr>
        <p:txBody>
          <a:bodyPr anchor="ctr">
            <a:noAutofit/>
          </a:bodyPr>
          <a:lstStyle/>
          <a:p>
            <a:pPr algn="r">
              <a:lnSpc>
                <a:spcPct val="100000"/>
              </a:lnSpc>
            </a:pPr>
            <a:fld id="{67C57D5A-1330-40F5-BE37-118044F1B20A}" type="slidenum">
              <a:rPr lang="en-US" sz="1000" b="0" strike="noStrike" spc="-1">
                <a:solidFill>
                  <a:srgbClr val="000000"/>
                </a:solidFill>
                <a:latin typeface="Tw Cen MT"/>
              </a:rPr>
              <a:pPr algn="r">
                <a:lnSpc>
                  <a:spcPct val="100000"/>
                </a:lnSpc>
              </a:pPr>
              <a:t>‹N›</a:t>
            </a:fld>
            <a:endParaRPr lang="it-IT" sz="10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Lst>
  <p:txStyles>
    <p:titleStyle/>
    <p:bodyStyle/>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0" name="Picture 2" descr="\\DROBO-FS\QuickDrops\JB\PPTX NG\Droplets\LightingOverlay.png"/>
          <p:cNvPicPr/>
          <p:nvPr/>
        </p:nvPicPr>
        <p:blipFill>
          <a:blip r:embed="rId14" cstate="print"/>
          <a:stretch/>
        </p:blipFill>
        <p:spPr>
          <a:xfrm>
            <a:off x="0" y="0"/>
            <a:ext cx="12192120" cy="6858000"/>
          </a:xfrm>
          <a:prstGeom prst="rect">
            <a:avLst/>
          </a:prstGeom>
          <a:ln w="12600">
            <a:noFill/>
          </a:ln>
        </p:spPr>
      </p:pic>
      <p:pic>
        <p:nvPicPr>
          <p:cNvPr id="751" name="Picture 8" descr="Droplets-HD-Content-R1d.png"/>
          <p:cNvPicPr/>
          <p:nvPr/>
        </p:nvPicPr>
        <p:blipFill>
          <a:blip r:embed="rId15" cstate="print"/>
          <a:stretch/>
        </p:blipFill>
        <p:spPr>
          <a:xfrm>
            <a:off x="0" y="0"/>
            <a:ext cx="12192120" cy="6858000"/>
          </a:xfrm>
          <a:prstGeom prst="rect">
            <a:avLst/>
          </a:prstGeom>
          <a:ln w="12600">
            <a:noFill/>
          </a:ln>
        </p:spPr>
      </p:pic>
      <p:sp>
        <p:nvSpPr>
          <p:cNvPr id="752" name="PlaceHolder 1"/>
          <p:cNvSpPr>
            <a:spLocks noGrp="1"/>
          </p:cNvSpPr>
          <p:nvPr>
            <p:ph type="title"/>
          </p:nvPr>
        </p:nvSpPr>
        <p:spPr>
          <a:xfrm>
            <a:off x="8724960" y="609480"/>
            <a:ext cx="2553480" cy="5181480"/>
          </a:xfrm>
          <a:prstGeom prst="rect">
            <a:avLst/>
          </a:prstGeom>
        </p:spPr>
        <p:txBody>
          <a:bodyPr vert="vert" anchor="ctr">
            <a:normAutofit/>
          </a:bodyPr>
          <a:lstStyle/>
          <a:p>
            <a:pPr>
              <a:lnSpc>
                <a:spcPct val="90000"/>
              </a:lnSpc>
            </a:pPr>
            <a:r>
              <a:rPr lang="it-IT" sz="3600" b="0" strike="noStrike" cap="all" spc="-1">
                <a:solidFill>
                  <a:srgbClr val="000000"/>
                </a:solidFill>
                <a:latin typeface="Tw Cen MT"/>
              </a:rPr>
              <a:t>Fare clic per modificare lo stile del titolo dello schema</a:t>
            </a:r>
            <a:endParaRPr lang="it-IT" sz="3600" b="0" strike="noStrike" spc="-1">
              <a:latin typeface="Arial"/>
            </a:endParaRPr>
          </a:p>
        </p:txBody>
      </p:sp>
      <p:sp>
        <p:nvSpPr>
          <p:cNvPr id="753" name="PlaceHolder 2"/>
          <p:cNvSpPr>
            <a:spLocks noGrp="1"/>
          </p:cNvSpPr>
          <p:nvPr>
            <p:ph type="body"/>
          </p:nvPr>
        </p:nvSpPr>
        <p:spPr>
          <a:xfrm>
            <a:off x="913680" y="609480"/>
            <a:ext cx="7658640" cy="5181480"/>
          </a:xfrm>
          <a:prstGeom prst="rect">
            <a:avLst/>
          </a:prstGeom>
        </p:spPr>
        <p:txBody>
          <a:bodyPr vert="vert">
            <a:normAutofit/>
          </a:bodyPr>
          <a:lstStyle/>
          <a:p>
            <a:pPr marL="228600" indent="-228600">
              <a:lnSpc>
                <a:spcPct val="120000"/>
              </a:lnSpc>
              <a:spcBef>
                <a:spcPts val="1001"/>
              </a:spcBef>
              <a:buClr>
                <a:srgbClr val="000000"/>
              </a:buClr>
              <a:buSzPct val="45000"/>
              <a:buFont typeface="Wingdings" charset="2"/>
              <a:buChar char=""/>
            </a:pPr>
            <a:r>
              <a:rPr lang="it-IT" sz="2000" b="0" strike="noStrike" cap="all" spc="-1">
                <a:solidFill>
                  <a:srgbClr val="000000"/>
                </a:solidFill>
                <a:latin typeface="Tw Cen MT"/>
              </a:rPr>
              <a:t>Modifica gli stili del testo dello schema</a:t>
            </a:r>
            <a:endParaRPr lang="it-IT" sz="2000" b="0" strike="noStrike" spc="-1">
              <a:latin typeface="Arial"/>
            </a:endParaRPr>
          </a:p>
          <a:p>
            <a:pPr marL="685800" lvl="1" indent="-228600">
              <a:lnSpc>
                <a:spcPct val="120000"/>
              </a:lnSpc>
              <a:spcBef>
                <a:spcPts val="499"/>
              </a:spcBef>
              <a:buClr>
                <a:srgbClr val="000000"/>
              </a:buClr>
              <a:buSzPct val="75000"/>
              <a:buFont typeface="Symbol" charset="2"/>
              <a:buChar char=""/>
            </a:pPr>
            <a:r>
              <a:rPr lang="it-IT" sz="1800" b="0" strike="noStrike" cap="all" spc="-1">
                <a:solidFill>
                  <a:srgbClr val="000000"/>
                </a:solidFill>
                <a:latin typeface="Tw Cen MT"/>
              </a:rPr>
              <a:t>Secondo livello</a:t>
            </a:r>
            <a:endParaRPr lang="it-IT" sz="1800" b="0" strike="noStrike" spc="-1">
              <a:latin typeface="Arial"/>
            </a:endParaRPr>
          </a:p>
          <a:p>
            <a:pPr marL="1143000" lvl="2" indent="-228600">
              <a:lnSpc>
                <a:spcPct val="120000"/>
              </a:lnSpc>
              <a:spcBef>
                <a:spcPts val="499"/>
              </a:spcBef>
              <a:buClr>
                <a:srgbClr val="000000"/>
              </a:buClr>
              <a:buSzPct val="45000"/>
              <a:buFont typeface="Wingdings" charset="2"/>
              <a:buChar char=""/>
            </a:pPr>
            <a:r>
              <a:rPr lang="it-IT" sz="1600" b="0" strike="noStrike" cap="all" spc="-1">
                <a:solidFill>
                  <a:srgbClr val="000000"/>
                </a:solidFill>
                <a:latin typeface="Tw Cen MT"/>
              </a:rPr>
              <a:t>Terzo livello</a:t>
            </a:r>
            <a:endParaRPr lang="it-IT" sz="1600" b="0" strike="noStrike" spc="-1">
              <a:latin typeface="Arial"/>
            </a:endParaRPr>
          </a:p>
          <a:p>
            <a:pPr marL="1600200" lvl="3" indent="-228600">
              <a:lnSpc>
                <a:spcPct val="120000"/>
              </a:lnSpc>
              <a:spcBef>
                <a:spcPts val="499"/>
              </a:spcBef>
              <a:buClr>
                <a:srgbClr val="000000"/>
              </a:buClr>
              <a:buSzPct val="75000"/>
              <a:buFont typeface="Symbol" charset="2"/>
              <a:buChar char=""/>
            </a:pPr>
            <a:r>
              <a:rPr lang="it-IT" sz="1400" b="0" strike="noStrike" cap="all" spc="-1">
                <a:solidFill>
                  <a:srgbClr val="000000"/>
                </a:solidFill>
                <a:latin typeface="Tw Cen MT"/>
              </a:rPr>
              <a:t>Quarto livello</a:t>
            </a:r>
            <a:endParaRPr lang="it-IT" sz="1400" b="0" strike="noStrike" spc="-1">
              <a:latin typeface="Arial"/>
            </a:endParaRPr>
          </a:p>
          <a:p>
            <a:pPr marL="2057400" lvl="4" indent="-228600">
              <a:lnSpc>
                <a:spcPct val="120000"/>
              </a:lnSpc>
              <a:spcBef>
                <a:spcPts val="499"/>
              </a:spcBef>
              <a:buClr>
                <a:srgbClr val="000000"/>
              </a:buClr>
              <a:buSzPct val="45000"/>
              <a:buFont typeface="Wingdings" charset="2"/>
              <a:buChar char=""/>
            </a:pPr>
            <a:r>
              <a:rPr lang="it-IT" sz="1400" b="0" strike="noStrike" cap="all" spc="-1">
                <a:solidFill>
                  <a:srgbClr val="000000"/>
                </a:solidFill>
                <a:latin typeface="Tw Cen MT"/>
              </a:rPr>
              <a:t>Quinto livello</a:t>
            </a:r>
            <a:endParaRPr lang="it-IT" sz="1400" b="0" strike="noStrike" spc="-1">
              <a:latin typeface="Arial"/>
            </a:endParaRPr>
          </a:p>
        </p:txBody>
      </p:sp>
      <p:sp>
        <p:nvSpPr>
          <p:cNvPr id="754" name="PlaceHolder 3"/>
          <p:cNvSpPr>
            <a:spLocks noGrp="1"/>
          </p:cNvSpPr>
          <p:nvPr>
            <p:ph type="dt"/>
          </p:nvPr>
        </p:nvSpPr>
        <p:spPr>
          <a:xfrm>
            <a:off x="7678800" y="5883120"/>
            <a:ext cx="2743200" cy="365040"/>
          </a:xfrm>
          <a:prstGeom prst="rect">
            <a:avLst/>
          </a:prstGeom>
        </p:spPr>
        <p:txBody>
          <a:bodyPr anchor="ctr">
            <a:noAutofit/>
          </a:bodyPr>
          <a:lstStyle/>
          <a:p>
            <a:pPr algn="r">
              <a:lnSpc>
                <a:spcPct val="100000"/>
              </a:lnSpc>
            </a:pPr>
            <a:fld id="{0A91F38F-B669-4800-AA3F-345D81749077}" type="datetime">
              <a:rPr lang="en-US" sz="1000" b="0" strike="noStrike" spc="-1">
                <a:solidFill>
                  <a:srgbClr val="000000"/>
                </a:solidFill>
                <a:latin typeface="Tw Cen MT"/>
              </a:rPr>
              <a:pPr algn="r">
                <a:lnSpc>
                  <a:spcPct val="100000"/>
                </a:lnSpc>
              </a:pPr>
              <a:t>1/27/2020</a:t>
            </a:fld>
            <a:endParaRPr lang="it-IT" sz="1000" b="0" strike="noStrike" spc="-1">
              <a:latin typeface="Times New Roman"/>
            </a:endParaRPr>
          </a:p>
        </p:txBody>
      </p:sp>
      <p:sp>
        <p:nvSpPr>
          <p:cNvPr id="755" name="PlaceHolder 4"/>
          <p:cNvSpPr>
            <a:spLocks noGrp="1"/>
          </p:cNvSpPr>
          <p:nvPr>
            <p:ph type="ftr"/>
          </p:nvPr>
        </p:nvSpPr>
        <p:spPr>
          <a:xfrm>
            <a:off x="913680" y="5883120"/>
            <a:ext cx="6672960" cy="365040"/>
          </a:xfrm>
          <a:prstGeom prst="rect">
            <a:avLst/>
          </a:prstGeom>
        </p:spPr>
        <p:txBody>
          <a:bodyPr anchor="ctr">
            <a:noAutofit/>
          </a:bodyPr>
          <a:lstStyle/>
          <a:p>
            <a:endParaRPr lang="it-IT" sz="2400" b="0" strike="noStrike" spc="-1">
              <a:latin typeface="Times New Roman"/>
            </a:endParaRPr>
          </a:p>
        </p:txBody>
      </p:sp>
      <p:sp>
        <p:nvSpPr>
          <p:cNvPr id="756" name="PlaceHolder 5"/>
          <p:cNvSpPr>
            <a:spLocks noGrp="1"/>
          </p:cNvSpPr>
          <p:nvPr>
            <p:ph type="sldNum"/>
          </p:nvPr>
        </p:nvSpPr>
        <p:spPr>
          <a:xfrm>
            <a:off x="10514160" y="5883120"/>
            <a:ext cx="764280" cy="365040"/>
          </a:xfrm>
          <a:prstGeom prst="rect">
            <a:avLst/>
          </a:prstGeom>
        </p:spPr>
        <p:txBody>
          <a:bodyPr anchor="ctr">
            <a:noAutofit/>
          </a:bodyPr>
          <a:lstStyle/>
          <a:p>
            <a:pPr algn="r">
              <a:lnSpc>
                <a:spcPct val="100000"/>
              </a:lnSpc>
            </a:pPr>
            <a:fld id="{E5EBB6C8-88DF-442A-9283-9016ECEFE70F}" type="slidenum">
              <a:rPr lang="en-US" sz="1000" b="0" strike="noStrike" spc="-1">
                <a:solidFill>
                  <a:srgbClr val="000000"/>
                </a:solidFill>
                <a:latin typeface="Tw Cen MT"/>
              </a:rPr>
              <a:pPr algn="r">
                <a:lnSpc>
                  <a:spcPct val="100000"/>
                </a:lnSpc>
              </a:pPr>
              <a:t>‹N›</a:t>
            </a:fld>
            <a:endParaRPr lang="it-IT" sz="10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2" descr="\\DROBO-FS\QuickDrops\JB\PPTX NG\Droplets\LightingOverlay.png"/>
          <p:cNvPicPr/>
          <p:nvPr/>
        </p:nvPicPr>
        <p:blipFill>
          <a:blip r:embed="rId14" cstate="print"/>
          <a:stretch/>
        </p:blipFill>
        <p:spPr>
          <a:xfrm>
            <a:off x="0" y="0"/>
            <a:ext cx="12192120" cy="6858000"/>
          </a:xfrm>
          <a:prstGeom prst="rect">
            <a:avLst/>
          </a:prstGeom>
          <a:ln w="12600">
            <a:noFill/>
          </a:ln>
        </p:spPr>
      </p:pic>
      <p:pic>
        <p:nvPicPr>
          <p:cNvPr id="43" name="Picture 6" descr="Droplets-HD-Title-R1d.png"/>
          <p:cNvPicPr/>
          <p:nvPr/>
        </p:nvPicPr>
        <p:blipFill>
          <a:blip r:embed="rId15" cstate="print"/>
          <a:stretch/>
        </p:blipFill>
        <p:spPr>
          <a:xfrm>
            <a:off x="0" y="0"/>
            <a:ext cx="12192120" cy="6858000"/>
          </a:xfrm>
          <a:prstGeom prst="rect">
            <a:avLst/>
          </a:prstGeom>
          <a:ln w="12600">
            <a:noFill/>
          </a:ln>
        </p:spPr>
      </p:pic>
      <p:sp>
        <p:nvSpPr>
          <p:cNvPr id="44" name="PlaceHolder 1"/>
          <p:cNvSpPr>
            <a:spLocks noGrp="1"/>
          </p:cNvSpPr>
          <p:nvPr>
            <p:ph type="title"/>
          </p:nvPr>
        </p:nvSpPr>
        <p:spPr>
          <a:xfrm>
            <a:off x="1751040" y="1300680"/>
            <a:ext cx="8690040" cy="2509200"/>
          </a:xfrm>
          <a:prstGeom prst="rect">
            <a:avLst/>
          </a:prstGeom>
        </p:spPr>
        <p:txBody>
          <a:bodyPr anchor="b" anchorCtr="1">
            <a:normAutofit/>
          </a:bodyPr>
          <a:lstStyle/>
          <a:p>
            <a:pPr algn="ctr">
              <a:lnSpc>
                <a:spcPct val="90000"/>
              </a:lnSpc>
            </a:pPr>
            <a:r>
              <a:rPr lang="it-IT" sz="4800" b="0" strike="noStrike" cap="all" spc="-1">
                <a:solidFill>
                  <a:srgbClr val="000000"/>
                </a:solidFill>
                <a:latin typeface="Tw Cen MT"/>
              </a:rPr>
              <a:t>Fare clic per modificare lo stile del titolo dello schema</a:t>
            </a:r>
            <a:endParaRPr lang="it-IT" sz="4800" b="0" strike="noStrike" spc="-1">
              <a:latin typeface="Arial"/>
            </a:endParaRPr>
          </a:p>
        </p:txBody>
      </p:sp>
      <p:sp>
        <p:nvSpPr>
          <p:cNvPr id="45" name="PlaceHolder 2"/>
          <p:cNvSpPr>
            <a:spLocks noGrp="1"/>
          </p:cNvSpPr>
          <p:nvPr>
            <p:ph type="dt"/>
          </p:nvPr>
        </p:nvSpPr>
        <p:spPr>
          <a:xfrm>
            <a:off x="7678800" y="5883120"/>
            <a:ext cx="2743200" cy="365040"/>
          </a:xfrm>
          <a:prstGeom prst="rect">
            <a:avLst/>
          </a:prstGeom>
        </p:spPr>
        <p:txBody>
          <a:bodyPr anchor="ctr">
            <a:noAutofit/>
          </a:bodyPr>
          <a:lstStyle/>
          <a:p>
            <a:pPr algn="r">
              <a:lnSpc>
                <a:spcPct val="100000"/>
              </a:lnSpc>
            </a:pPr>
            <a:fld id="{585766D1-8452-4BA0-9EE3-347C056D857D}" type="datetime">
              <a:rPr lang="en-US" sz="1000" b="0" strike="noStrike" spc="-1">
                <a:solidFill>
                  <a:srgbClr val="000000"/>
                </a:solidFill>
                <a:latin typeface="Tw Cen MT"/>
              </a:rPr>
              <a:pPr algn="r">
                <a:lnSpc>
                  <a:spcPct val="100000"/>
                </a:lnSpc>
              </a:pPr>
              <a:t>1/27/2020</a:t>
            </a:fld>
            <a:endParaRPr lang="it-IT" sz="1000" b="0" strike="noStrike" spc="-1">
              <a:latin typeface="Times New Roman"/>
            </a:endParaRPr>
          </a:p>
        </p:txBody>
      </p:sp>
      <p:sp>
        <p:nvSpPr>
          <p:cNvPr id="46" name="PlaceHolder 3"/>
          <p:cNvSpPr>
            <a:spLocks noGrp="1"/>
          </p:cNvSpPr>
          <p:nvPr>
            <p:ph type="ftr"/>
          </p:nvPr>
        </p:nvSpPr>
        <p:spPr>
          <a:xfrm>
            <a:off x="913680" y="5883120"/>
            <a:ext cx="6672960" cy="365040"/>
          </a:xfrm>
          <a:prstGeom prst="rect">
            <a:avLst/>
          </a:prstGeom>
        </p:spPr>
        <p:txBody>
          <a:bodyPr anchor="ctr">
            <a:noAutofit/>
          </a:bodyPr>
          <a:lstStyle/>
          <a:p>
            <a:endParaRPr lang="it-IT" sz="2400" b="0" strike="noStrike" spc="-1">
              <a:latin typeface="Times New Roman"/>
            </a:endParaRPr>
          </a:p>
        </p:txBody>
      </p:sp>
      <p:sp>
        <p:nvSpPr>
          <p:cNvPr id="47" name="PlaceHolder 4"/>
          <p:cNvSpPr>
            <a:spLocks noGrp="1"/>
          </p:cNvSpPr>
          <p:nvPr>
            <p:ph type="sldNum"/>
          </p:nvPr>
        </p:nvSpPr>
        <p:spPr>
          <a:xfrm>
            <a:off x="10514160" y="5883120"/>
            <a:ext cx="764280" cy="365040"/>
          </a:xfrm>
          <a:prstGeom prst="rect">
            <a:avLst/>
          </a:prstGeom>
        </p:spPr>
        <p:txBody>
          <a:bodyPr anchor="ctr">
            <a:noAutofit/>
          </a:bodyPr>
          <a:lstStyle/>
          <a:p>
            <a:pPr algn="r">
              <a:lnSpc>
                <a:spcPct val="100000"/>
              </a:lnSpc>
            </a:pPr>
            <a:fld id="{E507102B-7A16-4B68-9140-E77093A02B3E}" type="slidenum">
              <a:rPr lang="en-US" sz="1000" b="0" strike="noStrike" spc="-1">
                <a:solidFill>
                  <a:srgbClr val="000000"/>
                </a:solidFill>
                <a:latin typeface="Tw Cen MT"/>
              </a:rPr>
              <a:pPr algn="r">
                <a:lnSpc>
                  <a:spcPct val="100000"/>
                </a:lnSpc>
              </a:pPr>
              <a:t>‹N›</a:t>
            </a:fld>
            <a:endParaRPr lang="it-IT" sz="1000" b="0" strike="noStrike" spc="-1">
              <a:latin typeface="Times New Roman"/>
            </a:endParaRPr>
          </a:p>
        </p:txBody>
      </p:sp>
      <p:sp>
        <p:nvSpPr>
          <p:cNvPr id="48"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3200" b="0" strike="noStrike" spc="-1">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2800" b="0" strike="noStrike" spc="-1">
                <a:latin typeface="Arial"/>
              </a:rPr>
              <a:t>Secondo livello struttura</a:t>
            </a:r>
          </a:p>
          <a:p>
            <a:pPr marL="1296000" lvl="2" indent="-288000">
              <a:spcBef>
                <a:spcPts val="850"/>
              </a:spcBef>
              <a:buClr>
                <a:srgbClr val="000000"/>
              </a:buClr>
              <a:buSzPct val="45000"/>
              <a:buFont typeface="Wingdings" charset="2"/>
              <a:buChar char=""/>
            </a:pPr>
            <a:r>
              <a:rPr lang="it-IT" sz="2400" b="0" strike="noStrike" spc="-1">
                <a:latin typeface="Arial"/>
              </a:rPr>
              <a:t>Terzo livello struttura</a:t>
            </a:r>
          </a:p>
          <a:p>
            <a:pPr marL="1728000" lvl="3" indent="-216000">
              <a:spcBef>
                <a:spcPts val="567"/>
              </a:spcBef>
              <a:buClr>
                <a:srgbClr val="000000"/>
              </a:buClr>
              <a:buSzPct val="75000"/>
              <a:buFont typeface="Symbol" charset="2"/>
              <a:buChar char=""/>
            </a:pPr>
            <a:r>
              <a:rPr lang="it-IT" sz="2000" b="0" strike="noStrike" spc="-1">
                <a:latin typeface="Arial"/>
              </a:rPr>
              <a:t>Quarto livello struttura</a:t>
            </a:r>
          </a:p>
          <a:p>
            <a:pPr marL="2160000" lvl="4" indent="-216000">
              <a:spcBef>
                <a:spcPts val="283"/>
              </a:spcBef>
              <a:buClr>
                <a:srgbClr val="000000"/>
              </a:buClr>
              <a:buSzPct val="45000"/>
              <a:buFont typeface="Wingdings" charset="2"/>
              <a:buChar char=""/>
            </a:pPr>
            <a:r>
              <a:rPr lang="it-IT" sz="2000" b="0" strike="noStrike" spc="-1">
                <a:latin typeface="Arial"/>
              </a:rPr>
              <a:t>Quinto livello struttura</a:t>
            </a:r>
          </a:p>
          <a:p>
            <a:pPr marL="2592000" lvl="5" indent="-216000">
              <a:spcBef>
                <a:spcPts val="283"/>
              </a:spcBef>
              <a:buClr>
                <a:srgbClr val="000000"/>
              </a:buClr>
              <a:buSzPct val="45000"/>
              <a:buFont typeface="Wingdings" charset="2"/>
              <a:buChar char=""/>
            </a:pPr>
            <a:r>
              <a:rPr lang="it-IT" sz="2000" b="0" strike="noStrike" spc="-1">
                <a:latin typeface="Arial"/>
              </a:rPr>
              <a:t>Sesto livello struttura</a:t>
            </a:r>
          </a:p>
          <a:p>
            <a:pPr marL="3024000" lvl="6" indent="-216000">
              <a:spcBef>
                <a:spcPts val="283"/>
              </a:spcBef>
              <a:buClr>
                <a:srgbClr val="000000"/>
              </a:buClr>
              <a:buSzPct val="45000"/>
              <a:buFont typeface="Wingdings" charset="2"/>
              <a:buChar char=""/>
            </a:pPr>
            <a:r>
              <a:rPr lang="it-IT" sz="2000" b="0" strike="noStrike" spc="-1">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2" descr="\\DROBO-FS\QuickDrops\JB\PPTX NG\Droplets\LightingOverlay.png"/>
          <p:cNvPicPr/>
          <p:nvPr/>
        </p:nvPicPr>
        <p:blipFill>
          <a:blip r:embed="rId14" cstate="print"/>
          <a:stretch/>
        </p:blipFill>
        <p:spPr>
          <a:xfrm>
            <a:off x="0" y="0"/>
            <a:ext cx="12192120" cy="6858000"/>
          </a:xfrm>
          <a:prstGeom prst="rect">
            <a:avLst/>
          </a:prstGeom>
          <a:ln w="12600">
            <a:noFill/>
          </a:ln>
        </p:spPr>
      </p:pic>
      <p:pic>
        <p:nvPicPr>
          <p:cNvPr id="86" name="Picture 2" descr="Droplets-HD-Content-R1d.png"/>
          <p:cNvPicPr/>
          <p:nvPr/>
        </p:nvPicPr>
        <p:blipFill>
          <a:blip r:embed="rId15" cstate="print"/>
          <a:stretch/>
        </p:blipFill>
        <p:spPr>
          <a:xfrm>
            <a:off x="0" y="0"/>
            <a:ext cx="12192120" cy="6858000"/>
          </a:xfrm>
          <a:prstGeom prst="rect">
            <a:avLst/>
          </a:prstGeom>
          <a:ln w="12600">
            <a:noFill/>
          </a:ln>
        </p:spPr>
      </p:pic>
      <p:sp>
        <p:nvSpPr>
          <p:cNvPr id="87" name="PlaceHolder 1"/>
          <p:cNvSpPr>
            <a:spLocks noGrp="1"/>
          </p:cNvSpPr>
          <p:nvPr>
            <p:ph type="title"/>
          </p:nvPr>
        </p:nvSpPr>
        <p:spPr>
          <a:xfrm>
            <a:off x="913680" y="618480"/>
            <a:ext cx="10364400" cy="1596240"/>
          </a:xfrm>
          <a:prstGeom prst="rect">
            <a:avLst/>
          </a:prstGeom>
        </p:spPr>
        <p:txBody>
          <a:bodyPr anchor="ctr" anchorCtr="1">
            <a:normAutofit/>
          </a:bodyPr>
          <a:lstStyle/>
          <a:p>
            <a:pPr algn="ctr">
              <a:lnSpc>
                <a:spcPct val="90000"/>
              </a:lnSpc>
            </a:pPr>
            <a:r>
              <a:rPr lang="it-IT" sz="3600" b="0" strike="noStrike" cap="all" spc="-1">
                <a:solidFill>
                  <a:srgbClr val="000000"/>
                </a:solidFill>
                <a:latin typeface="Tw Cen MT"/>
              </a:rPr>
              <a:t>Fare clic per modificare lo stile del titolo dello schema</a:t>
            </a:r>
            <a:endParaRPr lang="it-IT" sz="3600" b="0" strike="noStrike" spc="-1">
              <a:latin typeface="Arial"/>
            </a:endParaRPr>
          </a:p>
        </p:txBody>
      </p:sp>
      <p:sp>
        <p:nvSpPr>
          <p:cNvPr id="88" name="PlaceHolder 2"/>
          <p:cNvSpPr>
            <a:spLocks noGrp="1"/>
          </p:cNvSpPr>
          <p:nvPr>
            <p:ph type="title"/>
          </p:nvPr>
        </p:nvSpPr>
        <p:spPr>
          <a:xfrm>
            <a:off x="913680" y="2367000"/>
            <a:ext cx="10363680" cy="3423960"/>
          </a:xfrm>
          <a:prstGeom prst="rect">
            <a:avLst/>
          </a:prstGeom>
        </p:spPr>
        <p:txBody>
          <a:bodyPr>
            <a:normAutofit/>
          </a:bodyPr>
          <a:lstStyle/>
          <a:p>
            <a:pPr marL="228600" indent="-228600">
              <a:lnSpc>
                <a:spcPct val="120000"/>
              </a:lnSpc>
              <a:spcBef>
                <a:spcPts val="1001"/>
              </a:spcBef>
              <a:buClr>
                <a:srgbClr val="000000"/>
              </a:buClr>
              <a:buFont typeface="Arial"/>
              <a:buChar char="•"/>
            </a:pPr>
            <a:r>
              <a:rPr lang="it-IT" sz="2000" b="0" strike="noStrike" cap="all" spc="-1">
                <a:solidFill>
                  <a:srgbClr val="000000"/>
                </a:solidFill>
                <a:latin typeface="Tw Cen MT"/>
              </a:rPr>
              <a:t>Modifica gli stili del testo dello schema</a:t>
            </a:r>
            <a:r>
              <a:t/>
            </a:r>
            <a:br/>
            <a:r>
              <a:rPr lang="it-IT" sz="1800" b="0" strike="noStrike" cap="all" spc="-1">
                <a:solidFill>
                  <a:srgbClr val="000000"/>
                </a:solidFill>
                <a:latin typeface="Tw Cen MT"/>
              </a:rPr>
              <a:t>Secondo livello</a:t>
            </a:r>
            <a:r>
              <a:t/>
            </a:r>
            <a:br/>
            <a:r>
              <a:rPr lang="it-IT" sz="1600" b="0" strike="noStrike" cap="all" spc="-1">
                <a:solidFill>
                  <a:srgbClr val="000000"/>
                </a:solidFill>
                <a:latin typeface="Tw Cen MT"/>
              </a:rPr>
              <a:t>Terzo livello</a:t>
            </a:r>
            <a:r>
              <a:t/>
            </a:r>
            <a:br/>
            <a:r>
              <a:rPr lang="it-IT" sz="1400" b="0" strike="noStrike" cap="all" spc="-1">
                <a:solidFill>
                  <a:srgbClr val="000000"/>
                </a:solidFill>
                <a:latin typeface="Tw Cen MT"/>
              </a:rPr>
              <a:t>Quarto livello</a:t>
            </a:r>
            <a:r>
              <a:t/>
            </a:r>
            <a:br/>
            <a:r>
              <a:rPr lang="it-IT" sz="1400" b="0" strike="noStrike" cap="all" spc="-1">
                <a:solidFill>
                  <a:srgbClr val="000000"/>
                </a:solidFill>
                <a:latin typeface="Tw Cen MT"/>
              </a:rPr>
              <a:t>Quinto livello</a:t>
            </a:r>
            <a:endParaRPr lang="it-IT" sz="1400" b="0" strike="noStrike" spc="-1">
              <a:latin typeface="Arial"/>
            </a:endParaRPr>
          </a:p>
        </p:txBody>
      </p:sp>
      <p:sp>
        <p:nvSpPr>
          <p:cNvPr id="89" name="PlaceHolder 3"/>
          <p:cNvSpPr>
            <a:spLocks noGrp="1"/>
          </p:cNvSpPr>
          <p:nvPr>
            <p:ph type="dt"/>
          </p:nvPr>
        </p:nvSpPr>
        <p:spPr>
          <a:xfrm>
            <a:off x="7678800" y="5883120"/>
            <a:ext cx="2743200" cy="365040"/>
          </a:xfrm>
          <a:prstGeom prst="rect">
            <a:avLst/>
          </a:prstGeom>
        </p:spPr>
        <p:txBody>
          <a:bodyPr anchor="ctr">
            <a:noAutofit/>
          </a:bodyPr>
          <a:lstStyle/>
          <a:p>
            <a:pPr algn="r">
              <a:lnSpc>
                <a:spcPct val="100000"/>
              </a:lnSpc>
            </a:pPr>
            <a:fld id="{35B9E6EA-D680-4AFD-9704-5D5905AD5A1A}" type="datetime">
              <a:rPr lang="en-US" sz="1000" b="0" strike="noStrike" spc="-1">
                <a:solidFill>
                  <a:srgbClr val="000000"/>
                </a:solidFill>
                <a:latin typeface="Tw Cen MT"/>
              </a:rPr>
              <a:pPr algn="r">
                <a:lnSpc>
                  <a:spcPct val="100000"/>
                </a:lnSpc>
              </a:pPr>
              <a:t>1/27/2020</a:t>
            </a:fld>
            <a:endParaRPr lang="it-IT" sz="1000" b="0" strike="noStrike" spc="-1">
              <a:latin typeface="Times New Roman"/>
            </a:endParaRPr>
          </a:p>
        </p:txBody>
      </p:sp>
      <p:sp>
        <p:nvSpPr>
          <p:cNvPr id="90" name="PlaceHolder 4"/>
          <p:cNvSpPr>
            <a:spLocks noGrp="1"/>
          </p:cNvSpPr>
          <p:nvPr>
            <p:ph type="ftr"/>
          </p:nvPr>
        </p:nvSpPr>
        <p:spPr>
          <a:xfrm>
            <a:off x="913680" y="5883120"/>
            <a:ext cx="6672960" cy="365040"/>
          </a:xfrm>
          <a:prstGeom prst="rect">
            <a:avLst/>
          </a:prstGeom>
        </p:spPr>
        <p:txBody>
          <a:bodyPr anchor="ctr">
            <a:noAutofit/>
          </a:bodyPr>
          <a:lstStyle/>
          <a:p>
            <a:endParaRPr lang="it-IT" sz="2400" b="0" strike="noStrike" spc="-1">
              <a:latin typeface="Times New Roman"/>
            </a:endParaRPr>
          </a:p>
        </p:txBody>
      </p:sp>
      <p:sp>
        <p:nvSpPr>
          <p:cNvPr id="91" name="PlaceHolder 5"/>
          <p:cNvSpPr>
            <a:spLocks noGrp="1"/>
          </p:cNvSpPr>
          <p:nvPr>
            <p:ph type="sldNum"/>
          </p:nvPr>
        </p:nvSpPr>
        <p:spPr>
          <a:xfrm>
            <a:off x="10514160" y="5883120"/>
            <a:ext cx="764280" cy="365040"/>
          </a:xfrm>
          <a:prstGeom prst="rect">
            <a:avLst/>
          </a:prstGeom>
        </p:spPr>
        <p:txBody>
          <a:bodyPr anchor="ctr">
            <a:noAutofit/>
          </a:bodyPr>
          <a:lstStyle/>
          <a:p>
            <a:pPr algn="r">
              <a:lnSpc>
                <a:spcPct val="100000"/>
              </a:lnSpc>
            </a:pPr>
            <a:fld id="{487C7499-E696-48A2-9D2E-280B98A08763}" type="slidenum">
              <a:rPr lang="en-US" sz="1000" b="0" strike="noStrike" spc="-1">
                <a:solidFill>
                  <a:srgbClr val="000000"/>
                </a:solidFill>
                <a:latin typeface="Tw Cen MT"/>
              </a:rPr>
              <a:pPr algn="r">
                <a:lnSpc>
                  <a:spcPct val="100000"/>
                </a:lnSpc>
              </a:pPr>
              <a:t>‹N›</a:t>
            </a:fld>
            <a:endParaRPr lang="it-IT" sz="10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Picture 2" descr="\\DROBO-FS\QuickDrops\JB\PPTX NG\Droplets\LightingOverlay.png"/>
          <p:cNvPicPr/>
          <p:nvPr/>
        </p:nvPicPr>
        <p:blipFill>
          <a:blip r:embed="rId14" cstate="print"/>
          <a:stretch/>
        </p:blipFill>
        <p:spPr>
          <a:xfrm>
            <a:off x="0" y="0"/>
            <a:ext cx="12192120" cy="6858000"/>
          </a:xfrm>
          <a:prstGeom prst="rect">
            <a:avLst/>
          </a:prstGeom>
          <a:ln w="12600">
            <a:noFill/>
          </a:ln>
        </p:spPr>
      </p:pic>
      <p:pic>
        <p:nvPicPr>
          <p:cNvPr id="129" name="Picture 8" descr="Droplets-HD-Content-R1d.png"/>
          <p:cNvPicPr/>
          <p:nvPr/>
        </p:nvPicPr>
        <p:blipFill>
          <a:blip r:embed="rId15" cstate="print"/>
          <a:stretch/>
        </p:blipFill>
        <p:spPr>
          <a:xfrm>
            <a:off x="0" y="0"/>
            <a:ext cx="12192120" cy="6858000"/>
          </a:xfrm>
          <a:prstGeom prst="rect">
            <a:avLst/>
          </a:prstGeom>
          <a:ln w="12600">
            <a:noFill/>
          </a:ln>
        </p:spPr>
      </p:pic>
      <p:sp>
        <p:nvSpPr>
          <p:cNvPr id="130" name="PlaceHolder 1"/>
          <p:cNvSpPr>
            <a:spLocks noGrp="1"/>
          </p:cNvSpPr>
          <p:nvPr>
            <p:ph type="title"/>
          </p:nvPr>
        </p:nvSpPr>
        <p:spPr>
          <a:xfrm>
            <a:off x="913680" y="828720"/>
            <a:ext cx="10351800" cy="2736720"/>
          </a:xfrm>
          <a:prstGeom prst="rect">
            <a:avLst/>
          </a:prstGeom>
        </p:spPr>
        <p:txBody>
          <a:bodyPr anchor="b" anchorCtr="1">
            <a:normAutofit/>
          </a:bodyPr>
          <a:lstStyle/>
          <a:p>
            <a:pPr algn="ctr">
              <a:lnSpc>
                <a:spcPct val="90000"/>
              </a:lnSpc>
            </a:pPr>
            <a:r>
              <a:rPr lang="it-IT" sz="4000" b="0" strike="noStrike" cap="all" spc="-1">
                <a:solidFill>
                  <a:srgbClr val="000000"/>
                </a:solidFill>
                <a:latin typeface="Tw Cen MT"/>
              </a:rPr>
              <a:t>Fare clic per modificare lo stile del titolo dello schema</a:t>
            </a:r>
            <a:endParaRPr lang="it-IT" sz="4000" b="0" strike="noStrike" spc="-1">
              <a:latin typeface="Arial"/>
            </a:endParaRPr>
          </a:p>
        </p:txBody>
      </p:sp>
      <p:sp>
        <p:nvSpPr>
          <p:cNvPr id="131" name="PlaceHolder 2"/>
          <p:cNvSpPr>
            <a:spLocks noGrp="1"/>
          </p:cNvSpPr>
          <p:nvPr>
            <p:ph type="body"/>
          </p:nvPr>
        </p:nvSpPr>
        <p:spPr>
          <a:xfrm>
            <a:off x="913680" y="3657600"/>
            <a:ext cx="10351800" cy="1368360"/>
          </a:xfrm>
          <a:prstGeom prst="rect">
            <a:avLst/>
          </a:prstGeom>
        </p:spPr>
        <p:txBody>
          <a:bodyPr anchorCtr="1">
            <a:normAutofit/>
          </a:bodyPr>
          <a:lstStyle/>
          <a:p>
            <a:pPr marL="432000" indent="-324000" algn="ctr">
              <a:lnSpc>
                <a:spcPct val="120000"/>
              </a:lnSpc>
              <a:spcBef>
                <a:spcPts val="1001"/>
              </a:spcBef>
              <a:buClr>
                <a:srgbClr val="000000"/>
              </a:buClr>
              <a:buSzPct val="45000"/>
              <a:buFont typeface="Wingdings" charset="2"/>
              <a:buChar char=""/>
            </a:pPr>
            <a:r>
              <a:rPr lang="it-IT" sz="2000" b="0" strike="noStrike" cap="all" spc="-1">
                <a:solidFill>
                  <a:srgbClr val="7F7F7F"/>
                </a:solidFill>
                <a:latin typeface="Tw Cen MT"/>
              </a:rPr>
              <a:t>Modifica gli stili del testo dello schema</a:t>
            </a:r>
            <a:endParaRPr lang="it-IT" sz="2000" b="0" strike="noStrike" spc="-1">
              <a:latin typeface="Arial"/>
            </a:endParaRPr>
          </a:p>
        </p:txBody>
      </p:sp>
      <p:sp>
        <p:nvSpPr>
          <p:cNvPr id="132" name="PlaceHolder 3"/>
          <p:cNvSpPr>
            <a:spLocks noGrp="1"/>
          </p:cNvSpPr>
          <p:nvPr>
            <p:ph type="dt"/>
          </p:nvPr>
        </p:nvSpPr>
        <p:spPr>
          <a:xfrm>
            <a:off x="7678800" y="5883120"/>
            <a:ext cx="2743200" cy="365040"/>
          </a:xfrm>
          <a:prstGeom prst="rect">
            <a:avLst/>
          </a:prstGeom>
        </p:spPr>
        <p:txBody>
          <a:bodyPr anchor="ctr">
            <a:noAutofit/>
          </a:bodyPr>
          <a:lstStyle/>
          <a:p>
            <a:pPr algn="r">
              <a:lnSpc>
                <a:spcPct val="100000"/>
              </a:lnSpc>
            </a:pPr>
            <a:fld id="{982DF8D1-39F1-4E6F-8B6A-2278EA7BF5A3}" type="datetime">
              <a:rPr lang="en-US" sz="1000" b="0" strike="noStrike" spc="-1">
                <a:solidFill>
                  <a:srgbClr val="000000"/>
                </a:solidFill>
                <a:latin typeface="Tw Cen MT"/>
              </a:rPr>
              <a:pPr algn="r">
                <a:lnSpc>
                  <a:spcPct val="100000"/>
                </a:lnSpc>
              </a:pPr>
              <a:t>1/27/2020</a:t>
            </a:fld>
            <a:endParaRPr lang="it-IT" sz="1000" b="0" strike="noStrike" spc="-1">
              <a:latin typeface="Times New Roman"/>
            </a:endParaRPr>
          </a:p>
        </p:txBody>
      </p:sp>
      <p:sp>
        <p:nvSpPr>
          <p:cNvPr id="133" name="PlaceHolder 4"/>
          <p:cNvSpPr>
            <a:spLocks noGrp="1"/>
          </p:cNvSpPr>
          <p:nvPr>
            <p:ph type="ftr"/>
          </p:nvPr>
        </p:nvSpPr>
        <p:spPr>
          <a:xfrm>
            <a:off x="913680" y="5883120"/>
            <a:ext cx="6672960" cy="365040"/>
          </a:xfrm>
          <a:prstGeom prst="rect">
            <a:avLst/>
          </a:prstGeom>
        </p:spPr>
        <p:txBody>
          <a:bodyPr anchor="ctr">
            <a:noAutofit/>
          </a:bodyPr>
          <a:lstStyle/>
          <a:p>
            <a:endParaRPr lang="it-IT" sz="2400" b="0" strike="noStrike" spc="-1">
              <a:latin typeface="Times New Roman"/>
            </a:endParaRPr>
          </a:p>
        </p:txBody>
      </p:sp>
      <p:sp>
        <p:nvSpPr>
          <p:cNvPr id="134" name="PlaceHolder 5"/>
          <p:cNvSpPr>
            <a:spLocks noGrp="1"/>
          </p:cNvSpPr>
          <p:nvPr>
            <p:ph type="sldNum"/>
          </p:nvPr>
        </p:nvSpPr>
        <p:spPr>
          <a:xfrm>
            <a:off x="10514160" y="5883120"/>
            <a:ext cx="764280" cy="365040"/>
          </a:xfrm>
          <a:prstGeom prst="rect">
            <a:avLst/>
          </a:prstGeom>
        </p:spPr>
        <p:txBody>
          <a:bodyPr anchor="ctr">
            <a:noAutofit/>
          </a:bodyPr>
          <a:lstStyle/>
          <a:p>
            <a:pPr algn="r">
              <a:lnSpc>
                <a:spcPct val="100000"/>
              </a:lnSpc>
            </a:pPr>
            <a:fld id="{F343D479-F7C0-4C7A-8E8A-CD6526670E60}" type="slidenum">
              <a:rPr lang="en-US" sz="1000" b="0" strike="noStrike" spc="-1">
                <a:solidFill>
                  <a:srgbClr val="000000"/>
                </a:solidFill>
                <a:latin typeface="Tw Cen MT"/>
              </a:rPr>
              <a:pPr algn="r">
                <a:lnSpc>
                  <a:spcPct val="100000"/>
                </a:lnSpc>
              </a:pPr>
              <a:t>‹N›</a:t>
            </a:fld>
            <a:endParaRPr lang="it-IT" sz="10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Picture 2" descr="\\DROBO-FS\QuickDrops\JB\PPTX NG\Droplets\LightingOverlay.png"/>
          <p:cNvPicPr/>
          <p:nvPr/>
        </p:nvPicPr>
        <p:blipFill>
          <a:blip r:embed="rId14" cstate="print"/>
          <a:stretch/>
        </p:blipFill>
        <p:spPr>
          <a:xfrm>
            <a:off x="0" y="0"/>
            <a:ext cx="12192120" cy="6858000"/>
          </a:xfrm>
          <a:prstGeom prst="rect">
            <a:avLst/>
          </a:prstGeom>
          <a:ln w="12600">
            <a:noFill/>
          </a:ln>
        </p:spPr>
      </p:pic>
      <p:pic>
        <p:nvPicPr>
          <p:cNvPr id="172" name="Picture 9" descr="Droplets-HD-Content-R1d.png"/>
          <p:cNvPicPr/>
          <p:nvPr/>
        </p:nvPicPr>
        <p:blipFill>
          <a:blip r:embed="rId15" cstate="print"/>
          <a:stretch/>
        </p:blipFill>
        <p:spPr>
          <a:xfrm>
            <a:off x="0" y="0"/>
            <a:ext cx="12192120" cy="6858000"/>
          </a:xfrm>
          <a:prstGeom prst="rect">
            <a:avLst/>
          </a:prstGeom>
          <a:ln w="12600">
            <a:noFill/>
          </a:ln>
        </p:spPr>
      </p:pic>
      <p:sp>
        <p:nvSpPr>
          <p:cNvPr id="173" name="PlaceHolder 1"/>
          <p:cNvSpPr>
            <a:spLocks noGrp="1"/>
          </p:cNvSpPr>
          <p:nvPr>
            <p:ph type="title"/>
          </p:nvPr>
        </p:nvSpPr>
        <p:spPr>
          <a:xfrm>
            <a:off x="913680" y="618480"/>
            <a:ext cx="10364400" cy="1596240"/>
          </a:xfrm>
          <a:prstGeom prst="rect">
            <a:avLst/>
          </a:prstGeom>
        </p:spPr>
        <p:txBody>
          <a:bodyPr anchor="ctr" anchorCtr="1">
            <a:normAutofit/>
          </a:bodyPr>
          <a:lstStyle/>
          <a:p>
            <a:pPr algn="ctr">
              <a:lnSpc>
                <a:spcPct val="90000"/>
              </a:lnSpc>
            </a:pPr>
            <a:r>
              <a:rPr lang="it-IT" sz="3600" b="0" strike="noStrike" cap="all" spc="-1">
                <a:solidFill>
                  <a:srgbClr val="000000"/>
                </a:solidFill>
                <a:latin typeface="Tw Cen MT"/>
              </a:rPr>
              <a:t>Fare clic per modificare lo stile del titolo dello schema</a:t>
            </a:r>
            <a:endParaRPr lang="it-IT" sz="3600" b="0" strike="noStrike" spc="-1">
              <a:latin typeface="Arial"/>
            </a:endParaRPr>
          </a:p>
        </p:txBody>
      </p:sp>
      <p:sp>
        <p:nvSpPr>
          <p:cNvPr id="174" name="PlaceHolder 2"/>
          <p:cNvSpPr>
            <a:spLocks noGrp="1"/>
          </p:cNvSpPr>
          <p:nvPr>
            <p:ph type="title"/>
          </p:nvPr>
        </p:nvSpPr>
        <p:spPr>
          <a:xfrm>
            <a:off x="913680" y="2367000"/>
            <a:ext cx="5105880" cy="3423960"/>
          </a:xfrm>
          <a:prstGeom prst="rect">
            <a:avLst/>
          </a:prstGeom>
        </p:spPr>
        <p:txBody>
          <a:bodyPr>
            <a:normAutofit/>
          </a:bodyPr>
          <a:lstStyle/>
          <a:p>
            <a:pPr marL="228600" indent="-228600">
              <a:lnSpc>
                <a:spcPct val="120000"/>
              </a:lnSpc>
              <a:spcBef>
                <a:spcPts val="1001"/>
              </a:spcBef>
              <a:buClr>
                <a:srgbClr val="000000"/>
              </a:buClr>
              <a:buFont typeface="Arial"/>
              <a:buChar char="•"/>
            </a:pPr>
            <a:r>
              <a:rPr lang="it-IT" sz="2000" b="0" strike="noStrike" cap="all" spc="-1">
                <a:solidFill>
                  <a:srgbClr val="000000"/>
                </a:solidFill>
                <a:latin typeface="Tw Cen MT"/>
              </a:rPr>
              <a:t>Modifica gli stili del testo dello schema</a:t>
            </a:r>
            <a:r>
              <a:t/>
            </a:r>
            <a:br/>
            <a:r>
              <a:rPr lang="it-IT" sz="1800" b="0" strike="noStrike" cap="all" spc="-1">
                <a:solidFill>
                  <a:srgbClr val="000000"/>
                </a:solidFill>
                <a:latin typeface="Tw Cen MT"/>
              </a:rPr>
              <a:t>Secondo livello</a:t>
            </a:r>
            <a:r>
              <a:t/>
            </a:r>
            <a:br/>
            <a:r>
              <a:rPr lang="it-IT" sz="1600" b="0" strike="noStrike" cap="all" spc="-1">
                <a:solidFill>
                  <a:srgbClr val="000000"/>
                </a:solidFill>
                <a:latin typeface="Tw Cen MT"/>
              </a:rPr>
              <a:t>Terzo livello</a:t>
            </a:r>
            <a:r>
              <a:t/>
            </a:r>
            <a:br/>
            <a:r>
              <a:rPr lang="it-IT" sz="1400" b="0" strike="noStrike" cap="all" spc="-1">
                <a:solidFill>
                  <a:srgbClr val="000000"/>
                </a:solidFill>
                <a:latin typeface="Tw Cen MT"/>
              </a:rPr>
              <a:t>Quarto livello</a:t>
            </a:r>
            <a:r>
              <a:t/>
            </a:r>
            <a:br/>
            <a:r>
              <a:rPr lang="it-IT" sz="1400" b="0" strike="noStrike" cap="all" spc="-1">
                <a:solidFill>
                  <a:srgbClr val="000000"/>
                </a:solidFill>
                <a:latin typeface="Tw Cen MT"/>
              </a:rPr>
              <a:t>Quinto livello</a:t>
            </a:r>
            <a:endParaRPr lang="it-IT" sz="1400" b="0" strike="noStrike" spc="-1">
              <a:latin typeface="Arial"/>
            </a:endParaRPr>
          </a:p>
        </p:txBody>
      </p:sp>
      <p:sp>
        <p:nvSpPr>
          <p:cNvPr id="175" name="PlaceHolder 3"/>
          <p:cNvSpPr>
            <a:spLocks noGrp="1"/>
          </p:cNvSpPr>
          <p:nvPr>
            <p:ph type="title"/>
          </p:nvPr>
        </p:nvSpPr>
        <p:spPr>
          <a:xfrm>
            <a:off x="6172200" y="2367000"/>
            <a:ext cx="5105520" cy="3423960"/>
          </a:xfrm>
          <a:prstGeom prst="rect">
            <a:avLst/>
          </a:prstGeom>
        </p:spPr>
        <p:txBody>
          <a:bodyPr>
            <a:normAutofit/>
          </a:bodyPr>
          <a:lstStyle/>
          <a:p>
            <a:pPr marL="228600" indent="-228600">
              <a:lnSpc>
                <a:spcPct val="120000"/>
              </a:lnSpc>
              <a:spcBef>
                <a:spcPts val="1001"/>
              </a:spcBef>
              <a:buClr>
                <a:srgbClr val="000000"/>
              </a:buClr>
              <a:buFont typeface="Arial"/>
              <a:buChar char="•"/>
            </a:pPr>
            <a:r>
              <a:rPr lang="it-IT" sz="2000" b="0" strike="noStrike" cap="all" spc="-1">
                <a:solidFill>
                  <a:srgbClr val="000000"/>
                </a:solidFill>
                <a:latin typeface="Tw Cen MT"/>
              </a:rPr>
              <a:t>Modifica gli stili del testo dello schema</a:t>
            </a:r>
            <a:r>
              <a:t/>
            </a:r>
            <a:br/>
            <a:r>
              <a:rPr lang="it-IT" sz="1800" b="0" strike="noStrike" cap="all" spc="-1">
                <a:solidFill>
                  <a:srgbClr val="000000"/>
                </a:solidFill>
                <a:latin typeface="Tw Cen MT"/>
              </a:rPr>
              <a:t>Secondo livello</a:t>
            </a:r>
            <a:r>
              <a:t/>
            </a:r>
            <a:br/>
            <a:r>
              <a:rPr lang="it-IT" sz="1600" b="0" strike="noStrike" cap="all" spc="-1">
                <a:solidFill>
                  <a:srgbClr val="000000"/>
                </a:solidFill>
                <a:latin typeface="Tw Cen MT"/>
              </a:rPr>
              <a:t>Terzo livello</a:t>
            </a:r>
            <a:r>
              <a:t/>
            </a:r>
            <a:br/>
            <a:r>
              <a:rPr lang="it-IT" sz="1400" b="0" strike="noStrike" cap="all" spc="-1">
                <a:solidFill>
                  <a:srgbClr val="000000"/>
                </a:solidFill>
                <a:latin typeface="Tw Cen MT"/>
              </a:rPr>
              <a:t>Quarto livello</a:t>
            </a:r>
            <a:r>
              <a:t/>
            </a:r>
            <a:br/>
            <a:r>
              <a:rPr lang="it-IT" sz="1400" b="0" strike="noStrike" cap="all" spc="-1">
                <a:solidFill>
                  <a:srgbClr val="000000"/>
                </a:solidFill>
                <a:latin typeface="Tw Cen MT"/>
              </a:rPr>
              <a:t>Quinto livello</a:t>
            </a:r>
            <a:endParaRPr lang="it-IT" sz="1400" b="0" strike="noStrike" spc="-1">
              <a:latin typeface="Arial"/>
            </a:endParaRPr>
          </a:p>
        </p:txBody>
      </p:sp>
      <p:sp>
        <p:nvSpPr>
          <p:cNvPr id="176" name="PlaceHolder 4"/>
          <p:cNvSpPr>
            <a:spLocks noGrp="1"/>
          </p:cNvSpPr>
          <p:nvPr>
            <p:ph type="dt"/>
          </p:nvPr>
        </p:nvSpPr>
        <p:spPr>
          <a:xfrm>
            <a:off x="7678800" y="5883120"/>
            <a:ext cx="2743200" cy="365040"/>
          </a:xfrm>
          <a:prstGeom prst="rect">
            <a:avLst/>
          </a:prstGeom>
        </p:spPr>
        <p:txBody>
          <a:bodyPr anchor="ctr">
            <a:noAutofit/>
          </a:bodyPr>
          <a:lstStyle/>
          <a:p>
            <a:pPr algn="r">
              <a:lnSpc>
                <a:spcPct val="100000"/>
              </a:lnSpc>
            </a:pPr>
            <a:fld id="{4A2EE652-37BE-4D22-A49B-333D9ED6CE69}" type="datetime">
              <a:rPr lang="en-US" sz="1000" b="0" strike="noStrike" spc="-1">
                <a:solidFill>
                  <a:srgbClr val="000000"/>
                </a:solidFill>
                <a:latin typeface="Tw Cen MT"/>
              </a:rPr>
              <a:pPr algn="r">
                <a:lnSpc>
                  <a:spcPct val="100000"/>
                </a:lnSpc>
              </a:pPr>
              <a:t>1/27/2020</a:t>
            </a:fld>
            <a:endParaRPr lang="it-IT" sz="1000" b="0" strike="noStrike" spc="-1">
              <a:latin typeface="Times New Roman"/>
            </a:endParaRPr>
          </a:p>
        </p:txBody>
      </p:sp>
      <p:sp>
        <p:nvSpPr>
          <p:cNvPr id="177" name="PlaceHolder 5"/>
          <p:cNvSpPr>
            <a:spLocks noGrp="1"/>
          </p:cNvSpPr>
          <p:nvPr>
            <p:ph type="ftr"/>
          </p:nvPr>
        </p:nvSpPr>
        <p:spPr>
          <a:xfrm>
            <a:off x="913680" y="5883120"/>
            <a:ext cx="6672960" cy="365040"/>
          </a:xfrm>
          <a:prstGeom prst="rect">
            <a:avLst/>
          </a:prstGeom>
        </p:spPr>
        <p:txBody>
          <a:bodyPr anchor="ctr">
            <a:noAutofit/>
          </a:bodyPr>
          <a:lstStyle/>
          <a:p>
            <a:endParaRPr lang="it-IT" sz="2400" b="0" strike="noStrike" spc="-1">
              <a:latin typeface="Times New Roman"/>
            </a:endParaRPr>
          </a:p>
        </p:txBody>
      </p:sp>
      <p:sp>
        <p:nvSpPr>
          <p:cNvPr id="178" name="PlaceHolder 6"/>
          <p:cNvSpPr>
            <a:spLocks noGrp="1"/>
          </p:cNvSpPr>
          <p:nvPr>
            <p:ph type="sldNum"/>
          </p:nvPr>
        </p:nvSpPr>
        <p:spPr>
          <a:xfrm>
            <a:off x="10514160" y="5883120"/>
            <a:ext cx="764280" cy="365040"/>
          </a:xfrm>
          <a:prstGeom prst="rect">
            <a:avLst/>
          </a:prstGeom>
        </p:spPr>
        <p:txBody>
          <a:bodyPr anchor="ctr">
            <a:noAutofit/>
          </a:bodyPr>
          <a:lstStyle/>
          <a:p>
            <a:pPr algn="r">
              <a:lnSpc>
                <a:spcPct val="100000"/>
              </a:lnSpc>
            </a:pPr>
            <a:fld id="{1CD1196F-33FF-4C74-A062-CECDAB1EBE1F}" type="slidenum">
              <a:rPr lang="en-US" sz="1000" b="0" strike="noStrike" spc="-1">
                <a:solidFill>
                  <a:srgbClr val="000000"/>
                </a:solidFill>
                <a:latin typeface="Tw Cen MT"/>
              </a:rPr>
              <a:pPr algn="r">
                <a:lnSpc>
                  <a:spcPct val="100000"/>
                </a:lnSpc>
              </a:pPr>
              <a:t>‹N›</a:t>
            </a:fld>
            <a:endParaRPr lang="it-IT" sz="10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 name="Picture 2" descr="\\DROBO-FS\QuickDrops\JB\PPTX NG\Droplets\LightingOverlay.png"/>
          <p:cNvPicPr/>
          <p:nvPr/>
        </p:nvPicPr>
        <p:blipFill>
          <a:blip r:embed="rId14" cstate="print"/>
          <a:stretch/>
        </p:blipFill>
        <p:spPr>
          <a:xfrm>
            <a:off x="0" y="0"/>
            <a:ext cx="12192120" cy="6858000"/>
          </a:xfrm>
          <a:prstGeom prst="rect">
            <a:avLst/>
          </a:prstGeom>
          <a:ln w="12600">
            <a:noFill/>
          </a:ln>
        </p:spPr>
      </p:pic>
      <p:pic>
        <p:nvPicPr>
          <p:cNvPr id="216" name="Picture 14" descr="Droplets-HD-Content-R1d.png"/>
          <p:cNvPicPr/>
          <p:nvPr/>
        </p:nvPicPr>
        <p:blipFill>
          <a:blip r:embed="rId15" cstate="print"/>
          <a:stretch/>
        </p:blipFill>
        <p:spPr>
          <a:xfrm>
            <a:off x="0" y="0"/>
            <a:ext cx="12192120" cy="6858000"/>
          </a:xfrm>
          <a:prstGeom prst="rect">
            <a:avLst/>
          </a:prstGeom>
          <a:ln w="12600">
            <a:noFill/>
          </a:ln>
        </p:spPr>
      </p:pic>
      <p:sp>
        <p:nvSpPr>
          <p:cNvPr id="217" name="PlaceHolder 1"/>
          <p:cNvSpPr>
            <a:spLocks noGrp="1"/>
          </p:cNvSpPr>
          <p:nvPr>
            <p:ph type="title"/>
          </p:nvPr>
        </p:nvSpPr>
        <p:spPr>
          <a:xfrm>
            <a:off x="913680" y="618480"/>
            <a:ext cx="10364400" cy="1596240"/>
          </a:xfrm>
          <a:prstGeom prst="rect">
            <a:avLst/>
          </a:prstGeom>
        </p:spPr>
        <p:txBody>
          <a:bodyPr anchor="ctr" anchorCtr="1">
            <a:normAutofit/>
          </a:bodyPr>
          <a:lstStyle/>
          <a:p>
            <a:pPr algn="ctr">
              <a:lnSpc>
                <a:spcPct val="90000"/>
              </a:lnSpc>
            </a:pPr>
            <a:r>
              <a:rPr lang="it-IT" sz="3600" b="0" strike="noStrike" cap="all" spc="-1">
                <a:solidFill>
                  <a:srgbClr val="000000"/>
                </a:solidFill>
                <a:latin typeface="Tw Cen MT"/>
              </a:rPr>
              <a:t>Fare clic per modificare lo stile del titolo dello schema</a:t>
            </a:r>
            <a:endParaRPr lang="it-IT" sz="3600" b="0" strike="noStrike" spc="-1">
              <a:latin typeface="Arial"/>
            </a:endParaRPr>
          </a:p>
        </p:txBody>
      </p:sp>
      <p:sp>
        <p:nvSpPr>
          <p:cNvPr id="218" name="PlaceHolder 2"/>
          <p:cNvSpPr>
            <a:spLocks noGrp="1"/>
          </p:cNvSpPr>
          <p:nvPr>
            <p:ph type="body"/>
          </p:nvPr>
        </p:nvSpPr>
        <p:spPr>
          <a:xfrm>
            <a:off x="1146240" y="2370960"/>
            <a:ext cx="4873320" cy="680040"/>
          </a:xfrm>
          <a:prstGeom prst="rect">
            <a:avLst/>
          </a:prstGeom>
        </p:spPr>
        <p:txBody>
          <a:bodyPr anchor="b">
            <a:normAutofit fontScale="93000"/>
          </a:bodyPr>
          <a:lstStyle/>
          <a:p>
            <a:pPr marL="432000" indent="-324000">
              <a:lnSpc>
                <a:spcPct val="85000"/>
              </a:lnSpc>
              <a:spcBef>
                <a:spcPts val="1001"/>
              </a:spcBef>
              <a:buClr>
                <a:srgbClr val="000000"/>
              </a:buClr>
              <a:buSzPct val="45000"/>
              <a:buFont typeface="Wingdings" charset="2"/>
              <a:buChar char=""/>
            </a:pPr>
            <a:r>
              <a:rPr lang="it-IT" sz="2600" b="0" strike="noStrike" cap="all" spc="-1">
                <a:solidFill>
                  <a:srgbClr val="000000"/>
                </a:solidFill>
                <a:latin typeface="Tw Cen MT"/>
              </a:rPr>
              <a:t>Modifica gli stili del testo dello schema</a:t>
            </a:r>
            <a:endParaRPr lang="it-IT" sz="2600" b="0" strike="noStrike" spc="-1">
              <a:latin typeface="Arial"/>
            </a:endParaRPr>
          </a:p>
        </p:txBody>
      </p:sp>
      <p:sp>
        <p:nvSpPr>
          <p:cNvPr id="219" name="PlaceHolder 3"/>
          <p:cNvSpPr>
            <a:spLocks noGrp="1"/>
          </p:cNvSpPr>
          <p:nvPr>
            <p:ph type="title"/>
          </p:nvPr>
        </p:nvSpPr>
        <p:spPr>
          <a:xfrm>
            <a:off x="913680" y="3051000"/>
            <a:ext cx="5105880" cy="2740320"/>
          </a:xfrm>
          <a:prstGeom prst="rect">
            <a:avLst/>
          </a:prstGeom>
        </p:spPr>
        <p:txBody>
          <a:bodyPr>
            <a:normAutofit/>
          </a:bodyPr>
          <a:lstStyle/>
          <a:p>
            <a:pPr marL="228600" indent="-228600">
              <a:lnSpc>
                <a:spcPct val="120000"/>
              </a:lnSpc>
              <a:spcBef>
                <a:spcPts val="1001"/>
              </a:spcBef>
              <a:buClr>
                <a:srgbClr val="000000"/>
              </a:buClr>
              <a:buFont typeface="Arial"/>
              <a:buChar char="•"/>
            </a:pPr>
            <a:r>
              <a:rPr lang="it-IT" sz="2000" b="0" strike="noStrike" cap="all" spc="-1">
                <a:solidFill>
                  <a:srgbClr val="000000"/>
                </a:solidFill>
                <a:latin typeface="Tw Cen MT"/>
              </a:rPr>
              <a:t>Modifica gli stili del testo dello schema</a:t>
            </a:r>
            <a:r>
              <a:t/>
            </a:r>
            <a:br/>
            <a:r>
              <a:rPr lang="it-IT" sz="1800" b="0" strike="noStrike" cap="all" spc="-1">
                <a:solidFill>
                  <a:srgbClr val="000000"/>
                </a:solidFill>
                <a:latin typeface="Tw Cen MT"/>
              </a:rPr>
              <a:t>Secondo livello</a:t>
            </a:r>
            <a:r>
              <a:t/>
            </a:r>
            <a:br/>
            <a:r>
              <a:rPr lang="it-IT" sz="1600" b="0" strike="noStrike" cap="all" spc="-1">
                <a:solidFill>
                  <a:srgbClr val="000000"/>
                </a:solidFill>
                <a:latin typeface="Tw Cen MT"/>
              </a:rPr>
              <a:t>Terzo livello</a:t>
            </a:r>
            <a:r>
              <a:t/>
            </a:r>
            <a:br/>
            <a:r>
              <a:rPr lang="it-IT" sz="1400" b="0" strike="noStrike" cap="all" spc="-1">
                <a:solidFill>
                  <a:srgbClr val="000000"/>
                </a:solidFill>
                <a:latin typeface="Tw Cen MT"/>
              </a:rPr>
              <a:t>Quarto livello</a:t>
            </a:r>
            <a:r>
              <a:t/>
            </a:r>
            <a:br/>
            <a:r>
              <a:rPr lang="it-IT" sz="1400" b="0" strike="noStrike" cap="all" spc="-1">
                <a:solidFill>
                  <a:srgbClr val="000000"/>
                </a:solidFill>
                <a:latin typeface="Tw Cen MT"/>
              </a:rPr>
              <a:t>Quinto livello</a:t>
            </a:r>
            <a:endParaRPr lang="it-IT" sz="1400" b="0" strike="noStrike" spc="-1">
              <a:latin typeface="Arial"/>
            </a:endParaRPr>
          </a:p>
        </p:txBody>
      </p:sp>
      <p:sp>
        <p:nvSpPr>
          <p:cNvPr id="220" name="PlaceHolder 4"/>
          <p:cNvSpPr>
            <a:spLocks noGrp="1"/>
          </p:cNvSpPr>
          <p:nvPr>
            <p:ph type="body"/>
          </p:nvPr>
        </p:nvSpPr>
        <p:spPr>
          <a:xfrm>
            <a:off x="6396480" y="2370960"/>
            <a:ext cx="4881960" cy="680040"/>
          </a:xfrm>
          <a:prstGeom prst="rect">
            <a:avLst/>
          </a:prstGeom>
        </p:spPr>
        <p:txBody>
          <a:bodyPr anchor="b">
            <a:normAutofit fontScale="93000"/>
          </a:bodyPr>
          <a:lstStyle/>
          <a:p>
            <a:pPr>
              <a:lnSpc>
                <a:spcPct val="85000"/>
              </a:lnSpc>
              <a:spcBef>
                <a:spcPts val="1001"/>
              </a:spcBef>
            </a:pPr>
            <a:r>
              <a:rPr lang="it-IT" sz="2600" b="0" strike="noStrike" cap="all" spc="-1">
                <a:solidFill>
                  <a:srgbClr val="000000"/>
                </a:solidFill>
                <a:latin typeface="Tw Cen MT"/>
              </a:rPr>
              <a:t>Modifica gli stili del testo dello schema</a:t>
            </a:r>
            <a:endParaRPr lang="it-IT" sz="2600" b="0" strike="noStrike" spc="-1">
              <a:latin typeface="Arial"/>
            </a:endParaRPr>
          </a:p>
        </p:txBody>
      </p:sp>
      <p:sp>
        <p:nvSpPr>
          <p:cNvPr id="221" name="PlaceHolder 5"/>
          <p:cNvSpPr>
            <a:spLocks noGrp="1"/>
          </p:cNvSpPr>
          <p:nvPr>
            <p:ph type="title"/>
          </p:nvPr>
        </p:nvSpPr>
        <p:spPr>
          <a:xfrm>
            <a:off x="6172200" y="3051000"/>
            <a:ext cx="5105520" cy="2740320"/>
          </a:xfrm>
          <a:prstGeom prst="rect">
            <a:avLst/>
          </a:prstGeom>
        </p:spPr>
        <p:txBody>
          <a:bodyPr>
            <a:normAutofit/>
          </a:bodyPr>
          <a:lstStyle/>
          <a:p>
            <a:pPr marL="228600" indent="-228600">
              <a:lnSpc>
                <a:spcPct val="120000"/>
              </a:lnSpc>
              <a:spcBef>
                <a:spcPts val="1001"/>
              </a:spcBef>
              <a:buClr>
                <a:srgbClr val="000000"/>
              </a:buClr>
              <a:buFont typeface="Arial"/>
              <a:buChar char="•"/>
            </a:pPr>
            <a:r>
              <a:rPr lang="it-IT" sz="2000" b="0" strike="noStrike" cap="all" spc="-1">
                <a:solidFill>
                  <a:srgbClr val="000000"/>
                </a:solidFill>
                <a:latin typeface="Tw Cen MT"/>
              </a:rPr>
              <a:t>Modifica gli stili del testo dello schema</a:t>
            </a:r>
            <a:r>
              <a:t/>
            </a:r>
            <a:br/>
            <a:r>
              <a:rPr lang="it-IT" sz="1800" b="0" strike="noStrike" cap="all" spc="-1">
                <a:solidFill>
                  <a:srgbClr val="000000"/>
                </a:solidFill>
                <a:latin typeface="Tw Cen MT"/>
              </a:rPr>
              <a:t>Secondo livello</a:t>
            </a:r>
            <a:r>
              <a:t/>
            </a:r>
            <a:br/>
            <a:r>
              <a:rPr lang="it-IT" sz="1600" b="0" strike="noStrike" cap="all" spc="-1">
                <a:solidFill>
                  <a:srgbClr val="000000"/>
                </a:solidFill>
                <a:latin typeface="Tw Cen MT"/>
              </a:rPr>
              <a:t>Terzo livello</a:t>
            </a:r>
            <a:r>
              <a:t/>
            </a:r>
            <a:br/>
            <a:r>
              <a:rPr lang="it-IT" sz="1400" b="0" strike="noStrike" cap="all" spc="-1">
                <a:solidFill>
                  <a:srgbClr val="000000"/>
                </a:solidFill>
                <a:latin typeface="Tw Cen MT"/>
              </a:rPr>
              <a:t>Quarto livello</a:t>
            </a:r>
            <a:r>
              <a:t/>
            </a:r>
            <a:br/>
            <a:r>
              <a:rPr lang="it-IT" sz="1400" b="0" strike="noStrike" cap="all" spc="-1">
                <a:solidFill>
                  <a:srgbClr val="000000"/>
                </a:solidFill>
                <a:latin typeface="Tw Cen MT"/>
              </a:rPr>
              <a:t>Quinto livello</a:t>
            </a:r>
            <a:endParaRPr lang="it-IT" sz="1400" b="0" strike="noStrike" spc="-1">
              <a:latin typeface="Arial"/>
            </a:endParaRPr>
          </a:p>
        </p:txBody>
      </p:sp>
      <p:sp>
        <p:nvSpPr>
          <p:cNvPr id="222" name="PlaceHolder 6"/>
          <p:cNvSpPr>
            <a:spLocks noGrp="1"/>
          </p:cNvSpPr>
          <p:nvPr>
            <p:ph type="dt"/>
          </p:nvPr>
        </p:nvSpPr>
        <p:spPr>
          <a:xfrm>
            <a:off x="7678800" y="5883120"/>
            <a:ext cx="2743200" cy="365040"/>
          </a:xfrm>
          <a:prstGeom prst="rect">
            <a:avLst/>
          </a:prstGeom>
        </p:spPr>
        <p:txBody>
          <a:bodyPr anchor="ctr">
            <a:noAutofit/>
          </a:bodyPr>
          <a:lstStyle/>
          <a:p>
            <a:pPr algn="r">
              <a:lnSpc>
                <a:spcPct val="100000"/>
              </a:lnSpc>
            </a:pPr>
            <a:fld id="{6BF6849C-D6FB-4832-A0D2-DA510FB209E7}" type="datetime">
              <a:rPr lang="en-US" sz="1000" b="0" strike="noStrike" spc="-1">
                <a:solidFill>
                  <a:srgbClr val="000000"/>
                </a:solidFill>
                <a:latin typeface="Tw Cen MT"/>
              </a:rPr>
              <a:pPr algn="r">
                <a:lnSpc>
                  <a:spcPct val="100000"/>
                </a:lnSpc>
              </a:pPr>
              <a:t>1/27/2020</a:t>
            </a:fld>
            <a:endParaRPr lang="it-IT" sz="1000" b="0" strike="noStrike" spc="-1">
              <a:latin typeface="Times New Roman"/>
            </a:endParaRPr>
          </a:p>
        </p:txBody>
      </p:sp>
      <p:sp>
        <p:nvSpPr>
          <p:cNvPr id="223" name="PlaceHolder 7"/>
          <p:cNvSpPr>
            <a:spLocks noGrp="1"/>
          </p:cNvSpPr>
          <p:nvPr>
            <p:ph type="ftr"/>
          </p:nvPr>
        </p:nvSpPr>
        <p:spPr>
          <a:xfrm>
            <a:off x="913680" y="5883120"/>
            <a:ext cx="6672960" cy="365040"/>
          </a:xfrm>
          <a:prstGeom prst="rect">
            <a:avLst/>
          </a:prstGeom>
        </p:spPr>
        <p:txBody>
          <a:bodyPr anchor="ctr">
            <a:noAutofit/>
          </a:bodyPr>
          <a:lstStyle/>
          <a:p>
            <a:endParaRPr lang="it-IT" sz="2400" b="0" strike="noStrike" spc="-1">
              <a:latin typeface="Times New Roman"/>
            </a:endParaRPr>
          </a:p>
        </p:txBody>
      </p:sp>
      <p:sp>
        <p:nvSpPr>
          <p:cNvPr id="224" name="PlaceHolder 8"/>
          <p:cNvSpPr>
            <a:spLocks noGrp="1"/>
          </p:cNvSpPr>
          <p:nvPr>
            <p:ph type="sldNum"/>
          </p:nvPr>
        </p:nvSpPr>
        <p:spPr>
          <a:xfrm>
            <a:off x="10514160" y="5883120"/>
            <a:ext cx="764280" cy="365040"/>
          </a:xfrm>
          <a:prstGeom prst="rect">
            <a:avLst/>
          </a:prstGeom>
        </p:spPr>
        <p:txBody>
          <a:bodyPr anchor="ctr">
            <a:noAutofit/>
          </a:bodyPr>
          <a:lstStyle/>
          <a:p>
            <a:pPr algn="r">
              <a:lnSpc>
                <a:spcPct val="100000"/>
              </a:lnSpc>
            </a:pPr>
            <a:fld id="{131CB7EC-8939-4D49-BAA6-F187DF36D024}" type="slidenum">
              <a:rPr lang="en-US" sz="1000" b="0" strike="noStrike" spc="-1">
                <a:solidFill>
                  <a:srgbClr val="000000"/>
                </a:solidFill>
                <a:latin typeface="Tw Cen MT"/>
              </a:rPr>
              <a:pPr algn="r">
                <a:lnSpc>
                  <a:spcPct val="100000"/>
                </a:lnSpc>
              </a:pPr>
              <a:t>‹N›</a:t>
            </a:fld>
            <a:endParaRPr lang="it-IT" sz="10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 name="Picture 2" descr="\\DROBO-FS\QuickDrops\JB\PPTX NG\Droplets\LightingOverlay.png"/>
          <p:cNvPicPr/>
          <p:nvPr/>
        </p:nvPicPr>
        <p:blipFill>
          <a:blip r:embed="rId14" cstate="print"/>
          <a:stretch/>
        </p:blipFill>
        <p:spPr>
          <a:xfrm>
            <a:off x="0" y="0"/>
            <a:ext cx="12192120" cy="6858000"/>
          </a:xfrm>
          <a:prstGeom prst="rect">
            <a:avLst/>
          </a:prstGeom>
          <a:ln w="12600">
            <a:noFill/>
          </a:ln>
        </p:spPr>
      </p:pic>
      <p:pic>
        <p:nvPicPr>
          <p:cNvPr id="262" name="Picture 7" descr="Droplets-HD-Content-R1d.png"/>
          <p:cNvPicPr/>
          <p:nvPr/>
        </p:nvPicPr>
        <p:blipFill>
          <a:blip r:embed="rId15" cstate="print"/>
          <a:stretch/>
        </p:blipFill>
        <p:spPr>
          <a:xfrm>
            <a:off x="0" y="0"/>
            <a:ext cx="12192120" cy="6858000"/>
          </a:xfrm>
          <a:prstGeom prst="rect">
            <a:avLst/>
          </a:prstGeom>
          <a:ln w="12600">
            <a:noFill/>
          </a:ln>
        </p:spPr>
      </p:pic>
      <p:sp>
        <p:nvSpPr>
          <p:cNvPr id="263" name="PlaceHolder 1"/>
          <p:cNvSpPr>
            <a:spLocks noGrp="1"/>
          </p:cNvSpPr>
          <p:nvPr>
            <p:ph type="title"/>
          </p:nvPr>
        </p:nvSpPr>
        <p:spPr>
          <a:xfrm>
            <a:off x="913680" y="618480"/>
            <a:ext cx="10364400" cy="1596240"/>
          </a:xfrm>
          <a:prstGeom prst="rect">
            <a:avLst/>
          </a:prstGeom>
        </p:spPr>
        <p:txBody>
          <a:bodyPr anchor="ctr" anchorCtr="1">
            <a:normAutofit/>
          </a:bodyPr>
          <a:lstStyle/>
          <a:p>
            <a:pPr algn="ctr">
              <a:lnSpc>
                <a:spcPct val="90000"/>
              </a:lnSpc>
            </a:pPr>
            <a:r>
              <a:rPr lang="it-IT" sz="3600" b="0" strike="noStrike" cap="all" spc="-1">
                <a:solidFill>
                  <a:srgbClr val="000000"/>
                </a:solidFill>
                <a:latin typeface="Tw Cen MT"/>
              </a:rPr>
              <a:t>Fare clic per modificare lo stile del titolo dello schema</a:t>
            </a:r>
            <a:endParaRPr lang="it-IT" sz="3600" b="0" strike="noStrike" spc="-1">
              <a:latin typeface="Arial"/>
            </a:endParaRPr>
          </a:p>
        </p:txBody>
      </p:sp>
      <p:sp>
        <p:nvSpPr>
          <p:cNvPr id="264" name="PlaceHolder 2"/>
          <p:cNvSpPr>
            <a:spLocks noGrp="1"/>
          </p:cNvSpPr>
          <p:nvPr>
            <p:ph type="dt"/>
          </p:nvPr>
        </p:nvSpPr>
        <p:spPr>
          <a:xfrm>
            <a:off x="7678800" y="5883120"/>
            <a:ext cx="2743200" cy="365040"/>
          </a:xfrm>
          <a:prstGeom prst="rect">
            <a:avLst/>
          </a:prstGeom>
        </p:spPr>
        <p:txBody>
          <a:bodyPr anchor="ctr">
            <a:noAutofit/>
          </a:bodyPr>
          <a:lstStyle/>
          <a:p>
            <a:pPr algn="r">
              <a:lnSpc>
                <a:spcPct val="100000"/>
              </a:lnSpc>
            </a:pPr>
            <a:fld id="{0B010C0F-B150-4F42-A742-F6E1293F023B}" type="datetime">
              <a:rPr lang="en-US" sz="1000" b="0" strike="noStrike" spc="-1">
                <a:solidFill>
                  <a:srgbClr val="000000"/>
                </a:solidFill>
                <a:latin typeface="Tw Cen MT"/>
              </a:rPr>
              <a:pPr algn="r">
                <a:lnSpc>
                  <a:spcPct val="100000"/>
                </a:lnSpc>
              </a:pPr>
              <a:t>1/27/2020</a:t>
            </a:fld>
            <a:endParaRPr lang="it-IT" sz="1000" b="0" strike="noStrike" spc="-1">
              <a:latin typeface="Times New Roman"/>
            </a:endParaRPr>
          </a:p>
        </p:txBody>
      </p:sp>
      <p:sp>
        <p:nvSpPr>
          <p:cNvPr id="265" name="PlaceHolder 3"/>
          <p:cNvSpPr>
            <a:spLocks noGrp="1"/>
          </p:cNvSpPr>
          <p:nvPr>
            <p:ph type="ftr"/>
          </p:nvPr>
        </p:nvSpPr>
        <p:spPr>
          <a:xfrm>
            <a:off x="913680" y="5883120"/>
            <a:ext cx="6672960" cy="365040"/>
          </a:xfrm>
          <a:prstGeom prst="rect">
            <a:avLst/>
          </a:prstGeom>
        </p:spPr>
        <p:txBody>
          <a:bodyPr anchor="ctr">
            <a:noAutofit/>
          </a:bodyPr>
          <a:lstStyle/>
          <a:p>
            <a:endParaRPr lang="it-IT" sz="2400" b="0" strike="noStrike" spc="-1">
              <a:latin typeface="Times New Roman"/>
            </a:endParaRPr>
          </a:p>
        </p:txBody>
      </p:sp>
      <p:sp>
        <p:nvSpPr>
          <p:cNvPr id="266" name="PlaceHolder 4"/>
          <p:cNvSpPr>
            <a:spLocks noGrp="1"/>
          </p:cNvSpPr>
          <p:nvPr>
            <p:ph type="sldNum"/>
          </p:nvPr>
        </p:nvSpPr>
        <p:spPr>
          <a:xfrm>
            <a:off x="10514160" y="5883120"/>
            <a:ext cx="764280" cy="365040"/>
          </a:xfrm>
          <a:prstGeom prst="rect">
            <a:avLst/>
          </a:prstGeom>
        </p:spPr>
        <p:txBody>
          <a:bodyPr anchor="ctr">
            <a:noAutofit/>
          </a:bodyPr>
          <a:lstStyle/>
          <a:p>
            <a:pPr algn="r">
              <a:lnSpc>
                <a:spcPct val="100000"/>
              </a:lnSpc>
            </a:pPr>
            <a:fld id="{3D17EC50-051E-41F8-9568-13348AAA3567}" type="slidenum">
              <a:rPr lang="en-US" sz="1000" b="0" strike="noStrike" spc="-1">
                <a:solidFill>
                  <a:srgbClr val="000000"/>
                </a:solidFill>
                <a:latin typeface="Tw Cen MT"/>
              </a:rPr>
              <a:pPr algn="r">
                <a:lnSpc>
                  <a:spcPct val="100000"/>
                </a:lnSpc>
              </a:pPr>
              <a:t>‹N›</a:t>
            </a:fld>
            <a:endParaRPr lang="it-IT" sz="10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 name="Picture 2" descr="\\DROBO-FS\QuickDrops\JB\PPTX NG\Droplets\LightingOverlay.png"/>
          <p:cNvPicPr/>
          <p:nvPr/>
        </p:nvPicPr>
        <p:blipFill>
          <a:blip r:embed="rId14" cstate="print"/>
          <a:stretch/>
        </p:blipFill>
        <p:spPr>
          <a:xfrm>
            <a:off x="0" y="0"/>
            <a:ext cx="12192120" cy="6858000"/>
          </a:xfrm>
          <a:prstGeom prst="rect">
            <a:avLst/>
          </a:prstGeom>
          <a:ln w="12600">
            <a:noFill/>
          </a:ln>
        </p:spPr>
      </p:pic>
      <p:pic>
        <p:nvPicPr>
          <p:cNvPr id="304" name="Picture 6" descr="Droplets-HD-Content-R1d.png"/>
          <p:cNvPicPr/>
          <p:nvPr/>
        </p:nvPicPr>
        <p:blipFill>
          <a:blip r:embed="rId15" cstate="print"/>
          <a:stretch/>
        </p:blipFill>
        <p:spPr>
          <a:xfrm>
            <a:off x="0" y="0"/>
            <a:ext cx="12192120" cy="6858000"/>
          </a:xfrm>
          <a:prstGeom prst="rect">
            <a:avLst/>
          </a:prstGeom>
          <a:ln w="12600">
            <a:noFill/>
          </a:ln>
        </p:spPr>
      </p:pic>
      <p:sp>
        <p:nvSpPr>
          <p:cNvPr id="305" name="PlaceHolder 1"/>
          <p:cNvSpPr>
            <a:spLocks noGrp="1"/>
          </p:cNvSpPr>
          <p:nvPr>
            <p:ph type="dt"/>
          </p:nvPr>
        </p:nvSpPr>
        <p:spPr>
          <a:xfrm>
            <a:off x="7678800" y="5883120"/>
            <a:ext cx="2743200" cy="365040"/>
          </a:xfrm>
          <a:prstGeom prst="rect">
            <a:avLst/>
          </a:prstGeom>
        </p:spPr>
        <p:txBody>
          <a:bodyPr anchor="ctr">
            <a:noAutofit/>
          </a:bodyPr>
          <a:lstStyle/>
          <a:p>
            <a:pPr algn="r">
              <a:lnSpc>
                <a:spcPct val="100000"/>
              </a:lnSpc>
            </a:pPr>
            <a:fld id="{F69B8D0F-0889-4257-BE6B-BBD139E69C96}" type="datetime">
              <a:rPr lang="en-US" sz="1000" b="0" strike="noStrike" spc="-1">
                <a:solidFill>
                  <a:srgbClr val="000000"/>
                </a:solidFill>
                <a:latin typeface="Tw Cen MT"/>
              </a:rPr>
              <a:pPr algn="r">
                <a:lnSpc>
                  <a:spcPct val="100000"/>
                </a:lnSpc>
              </a:pPr>
              <a:t>1/27/2020</a:t>
            </a:fld>
            <a:endParaRPr lang="it-IT" sz="1000" b="0" strike="noStrike" spc="-1">
              <a:latin typeface="Times New Roman"/>
            </a:endParaRPr>
          </a:p>
        </p:txBody>
      </p:sp>
      <p:sp>
        <p:nvSpPr>
          <p:cNvPr id="306" name="PlaceHolder 2"/>
          <p:cNvSpPr>
            <a:spLocks noGrp="1"/>
          </p:cNvSpPr>
          <p:nvPr>
            <p:ph type="ftr"/>
          </p:nvPr>
        </p:nvSpPr>
        <p:spPr>
          <a:xfrm>
            <a:off x="913680" y="5883120"/>
            <a:ext cx="6672960" cy="365040"/>
          </a:xfrm>
          <a:prstGeom prst="rect">
            <a:avLst/>
          </a:prstGeom>
        </p:spPr>
        <p:txBody>
          <a:bodyPr anchor="ctr">
            <a:noAutofit/>
          </a:bodyPr>
          <a:lstStyle/>
          <a:p>
            <a:endParaRPr lang="it-IT" sz="2400" b="0" strike="noStrike" spc="-1">
              <a:latin typeface="Times New Roman"/>
            </a:endParaRPr>
          </a:p>
        </p:txBody>
      </p:sp>
      <p:sp>
        <p:nvSpPr>
          <p:cNvPr id="307" name="PlaceHolder 3"/>
          <p:cNvSpPr>
            <a:spLocks noGrp="1"/>
          </p:cNvSpPr>
          <p:nvPr>
            <p:ph type="sldNum"/>
          </p:nvPr>
        </p:nvSpPr>
        <p:spPr>
          <a:xfrm>
            <a:off x="10514160" y="5883120"/>
            <a:ext cx="764280" cy="365040"/>
          </a:xfrm>
          <a:prstGeom prst="rect">
            <a:avLst/>
          </a:prstGeom>
        </p:spPr>
        <p:txBody>
          <a:bodyPr anchor="ctr">
            <a:noAutofit/>
          </a:bodyPr>
          <a:lstStyle/>
          <a:p>
            <a:pPr algn="r">
              <a:lnSpc>
                <a:spcPct val="100000"/>
              </a:lnSpc>
            </a:pPr>
            <a:fld id="{59C6277B-6145-4225-933E-F6FEB8878B58}" type="slidenum">
              <a:rPr lang="en-US" sz="1000" b="0" strike="noStrike" spc="-1">
                <a:solidFill>
                  <a:srgbClr val="000000"/>
                </a:solidFill>
                <a:latin typeface="Tw Cen MT"/>
              </a:rPr>
              <a:pPr algn="r">
                <a:lnSpc>
                  <a:spcPct val="100000"/>
                </a:lnSpc>
              </a:pPr>
              <a:t>‹N›</a:t>
            </a:fld>
            <a:endParaRPr lang="it-IT" sz="10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p:bodyStyle/>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icture 2" descr="\\DROBO-FS\QuickDrops\JB\PPTX NG\Droplets\LightingOverlay.png"/>
          <p:cNvPicPr/>
          <p:nvPr/>
        </p:nvPicPr>
        <p:blipFill>
          <a:blip r:embed="rId14" cstate="print"/>
          <a:stretch/>
        </p:blipFill>
        <p:spPr>
          <a:xfrm>
            <a:off x="0" y="0"/>
            <a:ext cx="12192120" cy="6858000"/>
          </a:xfrm>
          <a:prstGeom prst="rect">
            <a:avLst/>
          </a:prstGeom>
          <a:ln w="12600">
            <a:noFill/>
          </a:ln>
        </p:spPr>
      </p:pic>
      <p:pic>
        <p:nvPicPr>
          <p:cNvPr id="345" name="Picture 10" descr="Droplets-HD-Content-R1d.png"/>
          <p:cNvPicPr/>
          <p:nvPr/>
        </p:nvPicPr>
        <p:blipFill>
          <a:blip r:embed="rId15" cstate="print"/>
          <a:stretch/>
        </p:blipFill>
        <p:spPr>
          <a:xfrm>
            <a:off x="0" y="0"/>
            <a:ext cx="12192120" cy="6858000"/>
          </a:xfrm>
          <a:prstGeom prst="rect">
            <a:avLst/>
          </a:prstGeom>
          <a:ln w="12600">
            <a:noFill/>
          </a:ln>
        </p:spPr>
      </p:pic>
      <p:sp>
        <p:nvSpPr>
          <p:cNvPr id="346" name="PlaceHolder 1"/>
          <p:cNvSpPr>
            <a:spLocks noGrp="1"/>
          </p:cNvSpPr>
          <p:nvPr>
            <p:ph type="title"/>
          </p:nvPr>
        </p:nvSpPr>
        <p:spPr>
          <a:xfrm>
            <a:off x="913680" y="609480"/>
            <a:ext cx="3935520" cy="2023200"/>
          </a:xfrm>
          <a:prstGeom prst="rect">
            <a:avLst/>
          </a:prstGeom>
        </p:spPr>
        <p:txBody>
          <a:bodyPr anchor="b" anchorCtr="1">
            <a:normAutofit/>
          </a:bodyPr>
          <a:lstStyle/>
          <a:p>
            <a:pPr algn="ctr">
              <a:lnSpc>
                <a:spcPct val="90000"/>
              </a:lnSpc>
            </a:pPr>
            <a:r>
              <a:rPr lang="it-IT" sz="3200" b="0" strike="noStrike" cap="all" spc="-1">
                <a:solidFill>
                  <a:srgbClr val="000000"/>
                </a:solidFill>
                <a:latin typeface="Tw Cen MT"/>
              </a:rPr>
              <a:t>Fare clic per modificare lo stile del titolo dello schema</a:t>
            </a:r>
            <a:endParaRPr lang="it-IT" sz="3200" b="0" strike="noStrike" spc="-1">
              <a:latin typeface="Arial"/>
            </a:endParaRPr>
          </a:p>
        </p:txBody>
      </p:sp>
      <p:sp>
        <p:nvSpPr>
          <p:cNvPr id="347" name="PlaceHolder 2"/>
          <p:cNvSpPr>
            <a:spLocks noGrp="1"/>
          </p:cNvSpPr>
          <p:nvPr>
            <p:ph type="title"/>
          </p:nvPr>
        </p:nvSpPr>
        <p:spPr>
          <a:xfrm>
            <a:off x="5078160" y="609480"/>
            <a:ext cx="6200280" cy="5181480"/>
          </a:xfrm>
          <a:prstGeom prst="rect">
            <a:avLst/>
          </a:prstGeom>
        </p:spPr>
        <p:txBody>
          <a:bodyPr>
            <a:normAutofit/>
          </a:bodyPr>
          <a:lstStyle/>
          <a:p>
            <a:pPr marL="228600" indent="-228600">
              <a:lnSpc>
                <a:spcPct val="120000"/>
              </a:lnSpc>
              <a:spcBef>
                <a:spcPts val="1001"/>
              </a:spcBef>
              <a:buClr>
                <a:srgbClr val="000000"/>
              </a:buClr>
              <a:buFont typeface="Arial"/>
              <a:buChar char="•"/>
            </a:pPr>
            <a:r>
              <a:rPr lang="it-IT" sz="2000" b="0" strike="noStrike" cap="all" spc="-1">
                <a:solidFill>
                  <a:srgbClr val="000000"/>
                </a:solidFill>
                <a:latin typeface="Tw Cen MT"/>
              </a:rPr>
              <a:t>Modifica gli stili del testo dello schema</a:t>
            </a:r>
            <a:r>
              <a:t/>
            </a:r>
            <a:br/>
            <a:r>
              <a:rPr lang="it-IT" sz="1800" b="0" strike="noStrike" cap="all" spc="-1">
                <a:solidFill>
                  <a:srgbClr val="000000"/>
                </a:solidFill>
                <a:latin typeface="Tw Cen MT"/>
              </a:rPr>
              <a:t>Secondo livello</a:t>
            </a:r>
            <a:r>
              <a:t/>
            </a:r>
            <a:br/>
            <a:r>
              <a:rPr lang="it-IT" sz="1600" b="0" strike="noStrike" cap="all" spc="-1">
                <a:solidFill>
                  <a:srgbClr val="000000"/>
                </a:solidFill>
                <a:latin typeface="Tw Cen MT"/>
              </a:rPr>
              <a:t>Terzo livello</a:t>
            </a:r>
            <a:r>
              <a:t/>
            </a:r>
            <a:br/>
            <a:r>
              <a:rPr lang="it-IT" sz="1400" b="0" strike="noStrike" cap="all" spc="-1">
                <a:solidFill>
                  <a:srgbClr val="000000"/>
                </a:solidFill>
                <a:latin typeface="Tw Cen MT"/>
              </a:rPr>
              <a:t>Quarto livello</a:t>
            </a:r>
            <a:r>
              <a:t/>
            </a:r>
            <a:br/>
            <a:r>
              <a:rPr lang="it-IT" sz="1400" b="0" strike="noStrike" cap="all" spc="-1">
                <a:solidFill>
                  <a:srgbClr val="000000"/>
                </a:solidFill>
                <a:latin typeface="Tw Cen MT"/>
              </a:rPr>
              <a:t>Quinto livello</a:t>
            </a:r>
            <a:endParaRPr lang="it-IT" sz="1400" b="0" strike="noStrike" spc="-1">
              <a:latin typeface="Arial"/>
            </a:endParaRPr>
          </a:p>
        </p:txBody>
      </p:sp>
      <p:sp>
        <p:nvSpPr>
          <p:cNvPr id="348" name="PlaceHolder 3"/>
          <p:cNvSpPr>
            <a:spLocks noGrp="1"/>
          </p:cNvSpPr>
          <p:nvPr>
            <p:ph type="body"/>
          </p:nvPr>
        </p:nvSpPr>
        <p:spPr>
          <a:xfrm>
            <a:off x="913680" y="2632680"/>
            <a:ext cx="3935520" cy="3158280"/>
          </a:xfrm>
          <a:prstGeom prst="rect">
            <a:avLst/>
          </a:prstGeom>
        </p:spPr>
        <p:txBody>
          <a:bodyPr anchorCtr="1">
            <a:normAutofit/>
          </a:bodyPr>
          <a:lstStyle/>
          <a:p>
            <a:pPr marL="432000" indent="-324000" algn="ctr">
              <a:lnSpc>
                <a:spcPct val="120000"/>
              </a:lnSpc>
              <a:spcBef>
                <a:spcPts val="1001"/>
              </a:spcBef>
              <a:buClr>
                <a:srgbClr val="000000"/>
              </a:buClr>
              <a:buSzPct val="45000"/>
              <a:buFont typeface="Wingdings" charset="2"/>
              <a:buChar char=""/>
            </a:pPr>
            <a:r>
              <a:rPr lang="it-IT" sz="1600" b="0" strike="noStrike" cap="all" spc="-1">
                <a:solidFill>
                  <a:srgbClr val="000000"/>
                </a:solidFill>
                <a:latin typeface="Tw Cen MT"/>
              </a:rPr>
              <a:t>Modifica gli stili del testo dello schema</a:t>
            </a:r>
            <a:endParaRPr lang="it-IT" sz="1600" b="0" strike="noStrike" spc="-1">
              <a:latin typeface="Arial"/>
            </a:endParaRPr>
          </a:p>
        </p:txBody>
      </p:sp>
      <p:sp>
        <p:nvSpPr>
          <p:cNvPr id="349" name="PlaceHolder 4"/>
          <p:cNvSpPr>
            <a:spLocks noGrp="1"/>
          </p:cNvSpPr>
          <p:nvPr>
            <p:ph type="dt"/>
          </p:nvPr>
        </p:nvSpPr>
        <p:spPr>
          <a:xfrm>
            <a:off x="7678800" y="5883120"/>
            <a:ext cx="2743200" cy="365040"/>
          </a:xfrm>
          <a:prstGeom prst="rect">
            <a:avLst/>
          </a:prstGeom>
        </p:spPr>
        <p:txBody>
          <a:bodyPr anchor="ctr">
            <a:noAutofit/>
          </a:bodyPr>
          <a:lstStyle/>
          <a:p>
            <a:pPr algn="r">
              <a:lnSpc>
                <a:spcPct val="100000"/>
              </a:lnSpc>
            </a:pPr>
            <a:fld id="{BD2D64E5-9751-474F-B2DF-B2A3B04D1C3B}" type="datetime">
              <a:rPr lang="en-US" sz="1000" b="0" strike="noStrike" spc="-1">
                <a:solidFill>
                  <a:srgbClr val="000000"/>
                </a:solidFill>
                <a:latin typeface="Tw Cen MT"/>
              </a:rPr>
              <a:pPr algn="r">
                <a:lnSpc>
                  <a:spcPct val="100000"/>
                </a:lnSpc>
              </a:pPr>
              <a:t>1/27/2020</a:t>
            </a:fld>
            <a:endParaRPr lang="it-IT" sz="1000" b="0" strike="noStrike" spc="-1">
              <a:latin typeface="Times New Roman"/>
            </a:endParaRPr>
          </a:p>
        </p:txBody>
      </p:sp>
      <p:sp>
        <p:nvSpPr>
          <p:cNvPr id="350" name="PlaceHolder 5"/>
          <p:cNvSpPr>
            <a:spLocks noGrp="1"/>
          </p:cNvSpPr>
          <p:nvPr>
            <p:ph type="ftr"/>
          </p:nvPr>
        </p:nvSpPr>
        <p:spPr>
          <a:xfrm>
            <a:off x="913680" y="5883120"/>
            <a:ext cx="6672960" cy="365040"/>
          </a:xfrm>
          <a:prstGeom prst="rect">
            <a:avLst/>
          </a:prstGeom>
        </p:spPr>
        <p:txBody>
          <a:bodyPr anchor="ctr">
            <a:noAutofit/>
          </a:bodyPr>
          <a:lstStyle/>
          <a:p>
            <a:endParaRPr lang="it-IT" sz="2400" b="0" strike="noStrike" spc="-1">
              <a:latin typeface="Times New Roman"/>
            </a:endParaRPr>
          </a:p>
        </p:txBody>
      </p:sp>
      <p:sp>
        <p:nvSpPr>
          <p:cNvPr id="351" name="PlaceHolder 6"/>
          <p:cNvSpPr>
            <a:spLocks noGrp="1"/>
          </p:cNvSpPr>
          <p:nvPr>
            <p:ph type="sldNum"/>
          </p:nvPr>
        </p:nvSpPr>
        <p:spPr>
          <a:xfrm>
            <a:off x="10514160" y="5883120"/>
            <a:ext cx="764280" cy="365040"/>
          </a:xfrm>
          <a:prstGeom prst="rect">
            <a:avLst/>
          </a:prstGeom>
        </p:spPr>
        <p:txBody>
          <a:bodyPr anchor="ctr">
            <a:noAutofit/>
          </a:bodyPr>
          <a:lstStyle/>
          <a:p>
            <a:pPr algn="r">
              <a:lnSpc>
                <a:spcPct val="100000"/>
              </a:lnSpc>
            </a:pPr>
            <a:fld id="{78786673-3B14-4665-8C15-8550C0D756D9}" type="slidenum">
              <a:rPr lang="en-US" sz="1000" b="0" strike="noStrike" spc="-1">
                <a:solidFill>
                  <a:srgbClr val="000000"/>
                </a:solidFill>
                <a:latin typeface="Tw Cen MT"/>
              </a:rPr>
              <a:pPr algn="r">
                <a:lnSpc>
                  <a:spcPct val="100000"/>
                </a:lnSpc>
              </a:pPr>
              <a:t>‹N›</a:t>
            </a:fld>
            <a:endParaRPr lang="it-IT" sz="10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 name="TextShape 1"/>
          <p:cNvSpPr txBox="1"/>
          <p:nvPr/>
        </p:nvSpPr>
        <p:spPr>
          <a:xfrm>
            <a:off x="159840" y="1321560"/>
            <a:ext cx="11267640" cy="6740280"/>
          </a:xfrm>
          <a:prstGeom prst="rect">
            <a:avLst/>
          </a:prstGeom>
          <a:noFill/>
          <a:ln>
            <a:noFill/>
          </a:ln>
        </p:spPr>
        <p:txBody>
          <a:bodyPr>
            <a:spAutoFit/>
          </a:bodyPr>
          <a:lstStyle/>
          <a:p>
            <a:pPr>
              <a:lnSpc>
                <a:spcPct val="100000"/>
              </a:lnSpc>
            </a:pPr>
            <a:r>
              <a:rPr lang="it-IT" sz="2400" b="1" strike="noStrike" spc="-1">
                <a:solidFill>
                  <a:srgbClr val="BF9000"/>
                </a:solidFill>
                <a:latin typeface="Candara"/>
              </a:rPr>
              <a:t>VICARIATO SAN PIO X</a:t>
            </a:r>
            <a:endParaRPr lang="it-IT" sz="2400" b="0" strike="noStrike" spc="-1">
              <a:latin typeface="Arial"/>
            </a:endParaRPr>
          </a:p>
          <a:p>
            <a:pPr>
              <a:lnSpc>
                <a:spcPct val="100000"/>
              </a:lnSpc>
            </a:pPr>
            <a:r>
              <a:rPr lang="it-IT" sz="2400" b="1" strike="noStrike" spc="-1">
                <a:solidFill>
                  <a:srgbClr val="BF9000"/>
                </a:solidFill>
                <a:latin typeface="Candara"/>
              </a:rPr>
              <a:t>SAN GIORGIO BIGARELLO</a:t>
            </a:r>
            <a:endParaRPr lang="it-IT" sz="2400" b="0" strike="noStrike" spc="-1">
              <a:latin typeface="Arial"/>
            </a:endParaRPr>
          </a:p>
          <a:p>
            <a:pPr>
              <a:lnSpc>
                <a:spcPct val="100000"/>
              </a:lnSpc>
            </a:pPr>
            <a:r>
              <a:rPr lang="it-IT" sz="2400" b="1" strike="noStrike" spc="-1">
                <a:solidFill>
                  <a:srgbClr val="BF9000"/>
                </a:solidFill>
                <a:latin typeface="Candara"/>
              </a:rPr>
              <a:t>  </a:t>
            </a:r>
            <a:r>
              <a:rPr lang="it-IT" sz="2400" b="0" strike="noStrike" spc="-1">
                <a:solidFill>
                  <a:srgbClr val="BF9000"/>
                </a:solidFill>
                <a:latin typeface="Candara"/>
              </a:rPr>
              <a:t> </a:t>
            </a:r>
            <a:endParaRPr lang="it-IT" sz="2400" b="0" strike="noStrike" spc="-1">
              <a:latin typeface="Arial"/>
            </a:endParaRPr>
          </a:p>
          <a:p>
            <a:pPr>
              <a:lnSpc>
                <a:spcPct val="100000"/>
              </a:lnSpc>
            </a:pPr>
            <a:r>
              <a:rPr lang="it-IT" sz="2400" b="1" strike="noStrike" spc="-1">
                <a:solidFill>
                  <a:srgbClr val="BF9000"/>
                </a:solidFill>
                <a:latin typeface="Candara"/>
              </a:rPr>
              <a:t>19 gennaio 2020:</a:t>
            </a:r>
            <a:endParaRPr lang="it-IT" sz="2400" b="0" strike="noStrike" spc="-1">
              <a:latin typeface="Arial"/>
            </a:endParaRPr>
          </a:p>
          <a:p>
            <a:pPr>
              <a:lnSpc>
                <a:spcPct val="100000"/>
              </a:lnSpc>
            </a:pPr>
            <a:r>
              <a:rPr lang="it-IT" sz="2400" b="1" strike="noStrike" spc="-1">
                <a:solidFill>
                  <a:srgbClr val="BF9000"/>
                </a:solidFill>
                <a:latin typeface="Candara"/>
              </a:rPr>
              <a:t>      PROFEZIA</a:t>
            </a:r>
            <a:endParaRPr lang="it-IT" sz="2400" b="0" strike="noStrike" spc="-1">
              <a:latin typeface="Arial"/>
            </a:endParaRPr>
          </a:p>
          <a:p>
            <a:pPr>
              <a:lnSpc>
                <a:spcPct val="100000"/>
              </a:lnSpc>
            </a:pPr>
            <a:endParaRPr lang="it-IT" sz="2400" b="0" strike="noStrike" spc="-1">
              <a:latin typeface="Arial"/>
            </a:endParaRPr>
          </a:p>
          <a:p>
            <a:pPr>
              <a:lnSpc>
                <a:spcPct val="100000"/>
              </a:lnSpc>
            </a:pPr>
            <a:r>
              <a:rPr lang="it-IT" sz="3200" b="1" strike="noStrike" spc="-1">
                <a:solidFill>
                  <a:srgbClr val="BF9000"/>
                </a:solidFill>
                <a:latin typeface="Candara"/>
              </a:rPr>
              <a:t>26 gennaio 2020: </a:t>
            </a:r>
            <a:endParaRPr lang="it-IT" sz="3200" b="0" strike="noStrike" spc="-1">
              <a:latin typeface="Arial"/>
            </a:endParaRPr>
          </a:p>
          <a:p>
            <a:pPr>
              <a:lnSpc>
                <a:spcPct val="100000"/>
              </a:lnSpc>
            </a:pPr>
            <a:r>
              <a:rPr lang="it-IT" sz="3200" b="1" strike="noStrike" spc="-1">
                <a:solidFill>
                  <a:srgbClr val="BF9000"/>
                </a:solidFill>
                <a:latin typeface="Candara"/>
              </a:rPr>
              <a:t>       SACERDOZIO</a:t>
            </a:r>
            <a:endParaRPr lang="it-IT" sz="3200" b="0" strike="noStrike" spc="-1">
              <a:latin typeface="Arial"/>
            </a:endParaRPr>
          </a:p>
          <a:p>
            <a:pPr>
              <a:lnSpc>
                <a:spcPct val="100000"/>
              </a:lnSpc>
            </a:pPr>
            <a:endParaRPr lang="it-IT" sz="3200" b="0" strike="noStrike" spc="-1">
              <a:latin typeface="Arial"/>
            </a:endParaRPr>
          </a:p>
          <a:p>
            <a:pPr>
              <a:lnSpc>
                <a:spcPct val="100000"/>
              </a:lnSpc>
            </a:pPr>
            <a:r>
              <a:rPr lang="it-IT" sz="2400" b="1" strike="noStrike" spc="-1">
                <a:solidFill>
                  <a:srgbClr val="BF9000"/>
                </a:solidFill>
                <a:latin typeface="Candara"/>
              </a:rPr>
              <a:t> 2 febbraio 2020: </a:t>
            </a:r>
            <a:endParaRPr lang="it-IT" sz="2400" b="0" strike="noStrike" spc="-1">
              <a:latin typeface="Arial"/>
            </a:endParaRPr>
          </a:p>
          <a:p>
            <a:pPr>
              <a:lnSpc>
                <a:spcPct val="100000"/>
              </a:lnSpc>
            </a:pPr>
            <a:r>
              <a:rPr lang="it-IT" sz="2400" b="1" strike="noStrike" spc="-1">
                <a:solidFill>
                  <a:srgbClr val="BF9000"/>
                </a:solidFill>
                <a:latin typeface="Candara"/>
              </a:rPr>
              <a:t>         REGALITA’</a:t>
            </a:r>
            <a:endParaRPr lang="it-IT" sz="2400" b="0" strike="noStrike" spc="-1">
              <a:latin typeface="Arial"/>
            </a:endParaRPr>
          </a:p>
          <a:p>
            <a:pPr>
              <a:lnSpc>
                <a:spcPct val="100000"/>
              </a:lnSpc>
            </a:pPr>
            <a:endParaRPr lang="it-IT" sz="2400" b="0" strike="noStrike" spc="-1">
              <a:latin typeface="Arial"/>
            </a:endParaRPr>
          </a:p>
          <a:p>
            <a:pPr>
              <a:lnSpc>
                <a:spcPct val="100000"/>
              </a:lnSpc>
            </a:pPr>
            <a:r>
              <a:rPr lang="it-IT" sz="2400" b="1" strike="noStrike" spc="-1">
                <a:solidFill>
                  <a:srgbClr val="BF9000"/>
                </a:solidFill>
                <a:latin typeface="Candara"/>
              </a:rPr>
              <a:t>9 febbraio 2020:</a:t>
            </a:r>
            <a:endParaRPr lang="it-IT" sz="2400" b="0" strike="noStrike" spc="-1">
              <a:latin typeface="Arial"/>
            </a:endParaRPr>
          </a:p>
          <a:p>
            <a:pPr>
              <a:lnSpc>
                <a:spcPct val="100000"/>
              </a:lnSpc>
            </a:pPr>
            <a:r>
              <a:rPr lang="it-IT" sz="2400" b="1" strike="noStrike" spc="-1">
                <a:solidFill>
                  <a:srgbClr val="BF9000"/>
                </a:solidFill>
                <a:latin typeface="Candara"/>
              </a:rPr>
              <a:t>        Laboratorio                                                                 dalle 15.30 alle 17.30</a:t>
            </a:r>
            <a:endParaRPr lang="it-IT" sz="2400" b="0" strike="noStrike" spc="-1">
              <a:latin typeface="Arial"/>
            </a:endParaRPr>
          </a:p>
          <a:p>
            <a:pPr>
              <a:lnSpc>
                <a:spcPct val="100000"/>
              </a:lnSpc>
            </a:pPr>
            <a:endParaRPr lang="it-IT" sz="2400" b="0" strike="noStrike" spc="-1">
              <a:latin typeface="Arial"/>
            </a:endParaRPr>
          </a:p>
          <a:p>
            <a:pPr>
              <a:lnSpc>
                <a:spcPct val="100000"/>
              </a:lnSpc>
            </a:pPr>
            <a:r>
              <a:rPr lang="it-IT" sz="2000" b="1" strike="noStrike" spc="-1">
                <a:solidFill>
                  <a:srgbClr val="0070C0"/>
                </a:solidFill>
                <a:latin typeface="Broadway"/>
              </a:rPr>
              <a:t>                                                      </a:t>
            </a:r>
            <a:endParaRPr lang="it-IT" sz="2000" b="0" strike="noStrike" spc="-1">
              <a:latin typeface="Arial"/>
            </a:endParaRPr>
          </a:p>
          <a:p>
            <a:pPr>
              <a:lnSpc>
                <a:spcPct val="100000"/>
              </a:lnSpc>
            </a:pPr>
            <a:endParaRPr lang="it-IT" sz="2000" b="0" strike="noStrike" spc="-1">
              <a:latin typeface="Arial"/>
            </a:endParaRPr>
          </a:p>
          <a:p>
            <a:pPr>
              <a:lnSpc>
                <a:spcPct val="100000"/>
              </a:lnSpc>
            </a:pPr>
            <a:r>
              <a:rPr lang="it-IT" sz="1800" b="0" strike="noStrike" spc="-1">
                <a:solidFill>
                  <a:srgbClr val="000000"/>
                </a:solidFill>
                <a:latin typeface="Tw Cen MT"/>
              </a:rPr>
              <a:t>    </a:t>
            </a:r>
            <a:endParaRPr lang="it-IT" sz="1800" b="0" strike="noStrike" spc="-1">
              <a:latin typeface="Arial"/>
            </a:endParaRPr>
          </a:p>
        </p:txBody>
      </p:sp>
      <p:pic>
        <p:nvPicPr>
          <p:cNvPr id="794" name="Immagine 4"/>
          <p:cNvPicPr/>
          <p:nvPr/>
        </p:nvPicPr>
        <p:blipFill>
          <a:blip r:embed="rId2" cstate="print"/>
          <a:stretch/>
        </p:blipFill>
        <p:spPr>
          <a:xfrm>
            <a:off x="136800" y="0"/>
            <a:ext cx="1011960" cy="1011960"/>
          </a:xfrm>
          <a:prstGeom prst="rect">
            <a:avLst/>
          </a:prstGeom>
          <a:ln w="12600">
            <a:noFill/>
          </a:ln>
        </p:spPr>
      </p:pic>
      <p:pic>
        <p:nvPicPr>
          <p:cNvPr id="795" name="Immagine 5"/>
          <p:cNvPicPr/>
          <p:nvPr/>
        </p:nvPicPr>
        <p:blipFill>
          <a:blip r:embed="rId3" cstate="print"/>
          <a:stretch/>
        </p:blipFill>
        <p:spPr>
          <a:xfrm>
            <a:off x="3807360" y="1454400"/>
            <a:ext cx="7620120" cy="4343400"/>
          </a:xfrm>
          <a:prstGeom prst="rect">
            <a:avLst/>
          </a:prstGeom>
          <a:ln w="12600">
            <a:noFill/>
          </a:ln>
        </p:spPr>
      </p:pic>
      <p:sp>
        <p:nvSpPr>
          <p:cNvPr id="796" name="CustomShape 2"/>
          <p:cNvSpPr/>
          <p:nvPr/>
        </p:nvSpPr>
        <p:spPr>
          <a:xfrm>
            <a:off x="2647800" y="121320"/>
            <a:ext cx="6969960" cy="94536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wrap="none"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 name="TextShape 1"/>
          <p:cNvSpPr txBox="1"/>
          <p:nvPr/>
        </p:nvSpPr>
        <p:spPr>
          <a:xfrm>
            <a:off x="886680" y="1509840"/>
            <a:ext cx="11267640" cy="5348160"/>
          </a:xfrm>
          <a:prstGeom prst="rect">
            <a:avLst/>
          </a:prstGeom>
          <a:noFill/>
          <a:ln>
            <a:noFill/>
          </a:ln>
        </p:spPr>
        <p:txBody>
          <a:bodyPr>
            <a:spAutoFit/>
          </a:bodyPr>
          <a:lstStyle/>
          <a:p>
            <a:pPr>
              <a:lnSpc>
                <a:spcPct val="115000"/>
              </a:lnSpc>
              <a:spcAft>
                <a:spcPts val="1001"/>
              </a:spcAft>
            </a:pPr>
            <a:r>
              <a:rPr lang="it-IT" sz="4800" b="0" i="1" strike="noStrike" spc="-1">
                <a:solidFill>
                  <a:srgbClr val="903039"/>
                </a:solidFill>
                <a:latin typeface="Calibri"/>
                <a:ea typeface="Calibri"/>
              </a:rPr>
              <a:t>Il mondo luogo del sacerdozio degli sposi</a:t>
            </a: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nSpc>
                <a:spcPct val="100000"/>
              </a:lnSpc>
            </a:pPr>
            <a:r>
              <a:rPr lang="it-IT" sz="1800" b="0" strike="noStrike" spc="-1">
                <a:solidFill>
                  <a:srgbClr val="000000"/>
                </a:solidFill>
                <a:latin typeface="Tw Cen MT"/>
              </a:rPr>
              <a:t>    </a:t>
            </a:r>
            <a:endParaRPr lang="it-IT" sz="1800" b="0" strike="noStrike" spc="-1">
              <a:latin typeface="Arial"/>
            </a:endParaRPr>
          </a:p>
        </p:txBody>
      </p:sp>
      <p:pic>
        <p:nvPicPr>
          <p:cNvPr id="830" name="Immagine 4"/>
          <p:cNvPicPr/>
          <p:nvPr/>
        </p:nvPicPr>
        <p:blipFill>
          <a:blip r:embed="rId2" cstate="print"/>
          <a:stretch/>
        </p:blipFill>
        <p:spPr>
          <a:xfrm>
            <a:off x="136800" y="0"/>
            <a:ext cx="1011960" cy="1011960"/>
          </a:xfrm>
          <a:prstGeom prst="rect">
            <a:avLst/>
          </a:prstGeom>
          <a:ln w="12600">
            <a:noFill/>
          </a:ln>
        </p:spPr>
      </p:pic>
      <p:sp>
        <p:nvSpPr>
          <p:cNvPr id="831" name="CustomShape 2"/>
          <p:cNvSpPr/>
          <p:nvPr/>
        </p:nvSpPr>
        <p:spPr>
          <a:xfrm>
            <a:off x="1449000" y="121320"/>
            <a:ext cx="10142640" cy="216504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a:p>
            <a:pPr algn="ctr">
              <a:lnSpc>
                <a:spcPct val="100000"/>
              </a:lnSpc>
            </a:pPr>
            <a:endParaRPr lang="it-IT" sz="2000" b="0" strike="noStrike" spc="-1">
              <a:latin typeface="Arial"/>
            </a:endParaRPr>
          </a:p>
          <a:p>
            <a:pPr algn="ctr">
              <a:lnSpc>
                <a:spcPct val="100000"/>
              </a:lnSpc>
            </a:pPr>
            <a:endParaRPr lang="it-IT" sz="2000" b="0" strike="noStrike" spc="-1">
              <a:latin typeface="Arial"/>
            </a:endParaRPr>
          </a:p>
          <a:p>
            <a:pPr algn="ctr">
              <a:lnSpc>
                <a:spcPct val="100000"/>
              </a:lnSpc>
            </a:pPr>
            <a:endParaRPr lang="it-IT" sz="2000" b="0" strike="noStrike" spc="-1">
              <a:latin typeface="Arial"/>
            </a:endParaRPr>
          </a:p>
        </p:txBody>
      </p:sp>
      <p:pic>
        <p:nvPicPr>
          <p:cNvPr id="832" name="Immagine 4"/>
          <p:cNvPicPr/>
          <p:nvPr/>
        </p:nvPicPr>
        <p:blipFill>
          <a:blip r:embed="rId3" cstate="print"/>
          <a:stretch/>
        </p:blipFill>
        <p:spPr>
          <a:xfrm>
            <a:off x="2567160" y="2847240"/>
            <a:ext cx="6505560" cy="3408840"/>
          </a:xfrm>
          <a:prstGeom prst="rect">
            <a:avLst/>
          </a:prstGeom>
          <a:ln w="1260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 name="TextShape 1"/>
          <p:cNvSpPr txBox="1"/>
          <p:nvPr/>
        </p:nvSpPr>
        <p:spPr>
          <a:xfrm>
            <a:off x="393840" y="1406880"/>
            <a:ext cx="11577600" cy="5238360"/>
          </a:xfrm>
          <a:prstGeom prst="rect">
            <a:avLst/>
          </a:prstGeom>
          <a:noFill/>
          <a:ln>
            <a:noFill/>
          </a:ln>
        </p:spPr>
        <p:txBody>
          <a:bodyPr>
            <a:spAutoFit/>
          </a:bodyPr>
          <a:lstStyle/>
          <a:p>
            <a:pPr algn="ctr">
              <a:lnSpc>
                <a:spcPct val="115000"/>
              </a:lnSpc>
              <a:spcAft>
                <a:spcPts val="1001"/>
              </a:spcAft>
            </a:pPr>
            <a:r>
              <a:rPr lang="it-IT" sz="3600" b="0" strike="noStrike" spc="-1">
                <a:solidFill>
                  <a:srgbClr val="903039"/>
                </a:solidFill>
                <a:latin typeface="Candara"/>
                <a:ea typeface="Calibri"/>
              </a:rPr>
              <a:t>Il sacerdozio degli sposi edifica la chiesa</a:t>
            </a:r>
            <a:endParaRPr lang="it-IT" sz="3600" b="0" strike="noStrike" spc="-1">
              <a:latin typeface="Arial"/>
            </a:endParaRPr>
          </a:p>
          <a:p>
            <a:pPr>
              <a:lnSpc>
                <a:spcPct val="115000"/>
              </a:lnSpc>
              <a:spcAft>
                <a:spcPts val="1001"/>
              </a:spcAft>
            </a:pPr>
            <a:endParaRPr lang="it-IT" sz="3600" b="0" strike="noStrike" spc="-1">
              <a:latin typeface="Arial"/>
            </a:endParaRPr>
          </a:p>
          <a:p>
            <a:pPr>
              <a:lnSpc>
                <a:spcPct val="115000"/>
              </a:lnSpc>
              <a:spcAft>
                <a:spcPts val="1001"/>
              </a:spcAft>
            </a:pPr>
            <a:r>
              <a:rPr lang="it-IT" sz="3600" b="0" i="1" strike="noStrike" spc="-1">
                <a:solidFill>
                  <a:srgbClr val="903039"/>
                </a:solidFill>
                <a:latin typeface="Candara"/>
                <a:ea typeface="Calibri"/>
              </a:rPr>
              <a:t>Gli sposi camminano verso </a:t>
            </a:r>
            <a:endParaRPr lang="it-IT" sz="3600" b="0" strike="noStrike" spc="-1">
              <a:latin typeface="Arial"/>
            </a:endParaRPr>
          </a:p>
          <a:p>
            <a:pPr>
              <a:lnSpc>
                <a:spcPct val="115000"/>
              </a:lnSpc>
              <a:spcAft>
                <a:spcPts val="1001"/>
              </a:spcAft>
            </a:pPr>
            <a:r>
              <a:rPr lang="it-IT" sz="3600" b="0" i="1" strike="noStrike" spc="-1">
                <a:solidFill>
                  <a:srgbClr val="903039"/>
                </a:solidFill>
                <a:latin typeface="Candara"/>
                <a:ea typeface="Calibri"/>
              </a:rPr>
              <a:t>il sacerdote eterno, Cristo Signore</a:t>
            </a:r>
            <a:endParaRPr lang="it-IT" sz="3600" b="0" strike="noStrike" spc="-1">
              <a:latin typeface="Arial"/>
            </a:endParaRPr>
          </a:p>
          <a:p>
            <a:pPr>
              <a:lnSpc>
                <a:spcPct val="115000"/>
              </a:lnSpc>
              <a:spcAft>
                <a:spcPts val="1001"/>
              </a:spcAft>
            </a:pPr>
            <a:r>
              <a:rPr lang="it-IT" sz="3600" b="0" i="1" strike="noStrike" spc="-1">
                <a:solidFill>
                  <a:srgbClr val="903039"/>
                </a:solidFill>
                <a:latin typeface="Candara"/>
                <a:ea typeface="Calibri"/>
              </a:rPr>
              <a:t>Gli sposi abbattono il muro che </a:t>
            </a:r>
            <a:endParaRPr lang="it-IT" sz="3600" b="0" strike="noStrike" spc="-1">
              <a:latin typeface="Arial"/>
            </a:endParaRPr>
          </a:p>
          <a:p>
            <a:pPr>
              <a:lnSpc>
                <a:spcPct val="115000"/>
              </a:lnSpc>
              <a:spcAft>
                <a:spcPts val="1001"/>
              </a:spcAft>
            </a:pPr>
            <a:r>
              <a:rPr lang="it-IT" sz="3600" b="0" i="1" strike="noStrike" spc="-1">
                <a:solidFill>
                  <a:srgbClr val="903039"/>
                </a:solidFill>
                <a:latin typeface="Candara"/>
                <a:ea typeface="Calibri"/>
              </a:rPr>
              <a:t>separa la chiesa dal mondo</a:t>
            </a:r>
            <a:endParaRPr lang="it-IT" sz="3600" b="0" strike="noStrike" spc="-1">
              <a:latin typeface="Arial"/>
            </a:endParaRPr>
          </a:p>
          <a:p>
            <a:pPr>
              <a:lnSpc>
                <a:spcPct val="100000"/>
              </a:lnSpc>
            </a:pPr>
            <a:r>
              <a:rPr lang="it-IT" sz="3600" b="0" strike="noStrike" spc="-1">
                <a:solidFill>
                  <a:srgbClr val="000000"/>
                </a:solidFill>
                <a:latin typeface="Candara"/>
              </a:rPr>
              <a:t>    </a:t>
            </a:r>
            <a:endParaRPr lang="it-IT" sz="3600" b="0" strike="noStrike" spc="-1">
              <a:latin typeface="Arial"/>
            </a:endParaRPr>
          </a:p>
        </p:txBody>
      </p:sp>
      <p:pic>
        <p:nvPicPr>
          <p:cNvPr id="834" name="Immagine 4"/>
          <p:cNvPicPr/>
          <p:nvPr/>
        </p:nvPicPr>
        <p:blipFill>
          <a:blip r:embed="rId2" cstate="print"/>
          <a:stretch/>
        </p:blipFill>
        <p:spPr>
          <a:xfrm>
            <a:off x="136800" y="0"/>
            <a:ext cx="1011960" cy="1011960"/>
          </a:xfrm>
          <a:prstGeom prst="rect">
            <a:avLst/>
          </a:prstGeom>
          <a:ln w="12600">
            <a:noFill/>
          </a:ln>
        </p:spPr>
      </p:pic>
      <p:sp>
        <p:nvSpPr>
          <p:cNvPr id="835" name="CustomShape 2"/>
          <p:cNvSpPr/>
          <p:nvPr/>
        </p:nvSpPr>
        <p:spPr>
          <a:xfrm>
            <a:off x="1449000" y="121320"/>
            <a:ext cx="10142640" cy="216504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a:p>
            <a:pPr algn="ctr">
              <a:lnSpc>
                <a:spcPct val="100000"/>
              </a:lnSpc>
            </a:pPr>
            <a:endParaRPr lang="it-IT" sz="2000" b="0" strike="noStrike" spc="-1">
              <a:latin typeface="Arial"/>
            </a:endParaRPr>
          </a:p>
          <a:p>
            <a:pPr algn="ctr">
              <a:lnSpc>
                <a:spcPct val="100000"/>
              </a:lnSpc>
            </a:pPr>
            <a:endParaRPr lang="it-IT" sz="2000" b="0" strike="noStrike" spc="-1">
              <a:latin typeface="Arial"/>
            </a:endParaRPr>
          </a:p>
          <a:p>
            <a:pPr algn="ctr">
              <a:lnSpc>
                <a:spcPct val="100000"/>
              </a:lnSpc>
            </a:pPr>
            <a:endParaRPr lang="it-IT" sz="2000" b="0" strike="noStrike" spc="-1">
              <a:latin typeface="Arial"/>
            </a:endParaRPr>
          </a:p>
        </p:txBody>
      </p:sp>
      <p:pic>
        <p:nvPicPr>
          <p:cNvPr id="836" name="Immagine 4"/>
          <p:cNvPicPr/>
          <p:nvPr/>
        </p:nvPicPr>
        <p:blipFill>
          <a:blip r:embed="rId3" cstate="print"/>
          <a:stretch/>
        </p:blipFill>
        <p:spPr>
          <a:xfrm>
            <a:off x="7182360" y="3235320"/>
            <a:ext cx="4615560" cy="2405880"/>
          </a:xfrm>
          <a:prstGeom prst="rect">
            <a:avLst/>
          </a:prstGeom>
          <a:ln w="1260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 name="TextShape 1"/>
          <p:cNvSpPr txBox="1"/>
          <p:nvPr/>
        </p:nvSpPr>
        <p:spPr>
          <a:xfrm>
            <a:off x="886680" y="2185200"/>
            <a:ext cx="11267640" cy="4370400"/>
          </a:xfrm>
          <a:prstGeom prst="rect">
            <a:avLst/>
          </a:prstGeom>
          <a:noFill/>
          <a:ln>
            <a:noFill/>
          </a:ln>
        </p:spPr>
        <p:txBody>
          <a:bodyPr>
            <a:spAutoFit/>
          </a:bodyPr>
          <a:lstStyle/>
          <a:p>
            <a:pPr algn="ctr">
              <a:lnSpc>
                <a:spcPct val="100000"/>
              </a:lnSpc>
            </a:pPr>
            <a:endParaRPr lang="it-IT" sz="1800" b="0" strike="noStrike" spc="-1">
              <a:latin typeface="Arial"/>
            </a:endParaRPr>
          </a:p>
          <a:p>
            <a:pPr algn="ctr">
              <a:lnSpc>
                <a:spcPct val="100000"/>
              </a:lnSpc>
            </a:pPr>
            <a:endParaRPr lang="it-IT" sz="1800" b="0" strike="noStrike" spc="-1">
              <a:latin typeface="Arial"/>
            </a:endParaRPr>
          </a:p>
          <a:p>
            <a:pPr algn="ctr">
              <a:lnSpc>
                <a:spcPct val="100000"/>
              </a:lnSpc>
            </a:pPr>
            <a:endParaRPr lang="it-IT" sz="1800" b="0" strike="noStrike" spc="-1">
              <a:latin typeface="Arial"/>
            </a:endParaRPr>
          </a:p>
          <a:p>
            <a:pPr algn="ctr">
              <a:lnSpc>
                <a:spcPct val="100000"/>
              </a:lnSpc>
            </a:pPr>
            <a:endParaRPr lang="it-IT" sz="1800" b="0" strike="noStrike" spc="-1">
              <a:latin typeface="Arial"/>
            </a:endParaRPr>
          </a:p>
          <a:p>
            <a:pPr algn="ctr">
              <a:lnSpc>
                <a:spcPct val="100000"/>
              </a:lnSpc>
            </a:pPr>
            <a:endParaRPr lang="it-IT" sz="1800" b="0" strike="noStrike" spc="-1">
              <a:latin typeface="Arial"/>
            </a:endParaRPr>
          </a:p>
          <a:p>
            <a:pPr algn="ctr">
              <a:lnSpc>
                <a:spcPct val="100000"/>
              </a:lnSpc>
            </a:pPr>
            <a:endParaRPr lang="it-IT" sz="1800" b="0" strike="noStrike" spc="-1">
              <a:latin typeface="Arial"/>
            </a:endParaRPr>
          </a:p>
          <a:p>
            <a:pPr algn="ctr">
              <a:lnSpc>
                <a:spcPct val="100000"/>
              </a:lnSpc>
            </a:pPr>
            <a:endParaRPr lang="it-IT" sz="1800" b="0" strike="noStrike" spc="-1">
              <a:latin typeface="Arial"/>
            </a:endParaRPr>
          </a:p>
          <a:p>
            <a:pPr algn="ctr">
              <a:lnSpc>
                <a:spcPct val="100000"/>
              </a:lnSpc>
            </a:pPr>
            <a:endParaRPr lang="it-IT" sz="1800" b="0" strike="noStrike" spc="-1">
              <a:latin typeface="Arial"/>
            </a:endParaRPr>
          </a:p>
          <a:p>
            <a:pPr algn="ctr">
              <a:lnSpc>
                <a:spcPct val="100000"/>
              </a:lnSpc>
            </a:pPr>
            <a:endParaRPr lang="it-IT" sz="1800" b="0" strike="noStrike" spc="-1">
              <a:latin typeface="Arial"/>
            </a:endParaRPr>
          </a:p>
          <a:p>
            <a:pPr algn="ctr">
              <a:lnSpc>
                <a:spcPct val="100000"/>
              </a:lnSpc>
            </a:pPr>
            <a:endParaRPr lang="it-IT" sz="1800" b="0" strike="noStrike" spc="-1">
              <a:latin typeface="Arial"/>
            </a:endParaRPr>
          </a:p>
          <a:p>
            <a:pPr>
              <a:lnSpc>
                <a:spcPct val="100000"/>
              </a:lnSpc>
            </a:pPr>
            <a:r>
              <a:rPr lang="it-IT" sz="1800" b="0" strike="noStrike" spc="-1">
                <a:solidFill>
                  <a:srgbClr val="000000"/>
                </a:solidFill>
                <a:latin typeface="Tw Cen MT"/>
              </a:rPr>
              <a:t>    </a:t>
            </a:r>
            <a:endParaRPr lang="it-IT" sz="1800" b="0" strike="noStrike" spc="-1">
              <a:latin typeface="Arial"/>
            </a:endParaRPr>
          </a:p>
        </p:txBody>
      </p:sp>
      <p:pic>
        <p:nvPicPr>
          <p:cNvPr id="838" name="Immagine 4"/>
          <p:cNvPicPr/>
          <p:nvPr/>
        </p:nvPicPr>
        <p:blipFill>
          <a:blip r:embed="rId2" cstate="print"/>
          <a:stretch/>
        </p:blipFill>
        <p:spPr>
          <a:xfrm>
            <a:off x="136800" y="0"/>
            <a:ext cx="1011960" cy="1011960"/>
          </a:xfrm>
          <a:prstGeom prst="rect">
            <a:avLst/>
          </a:prstGeom>
          <a:ln w="12600">
            <a:noFill/>
          </a:ln>
        </p:spPr>
      </p:pic>
      <p:sp>
        <p:nvSpPr>
          <p:cNvPr id="839" name="CustomShape 2"/>
          <p:cNvSpPr/>
          <p:nvPr/>
        </p:nvSpPr>
        <p:spPr>
          <a:xfrm>
            <a:off x="1449000" y="121320"/>
            <a:ext cx="10142640" cy="216504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a:p>
            <a:pPr algn="ctr">
              <a:lnSpc>
                <a:spcPct val="100000"/>
              </a:lnSpc>
            </a:pPr>
            <a:endParaRPr lang="it-IT" sz="2000" b="0" strike="noStrike" spc="-1">
              <a:latin typeface="Arial"/>
            </a:endParaRPr>
          </a:p>
          <a:p>
            <a:pPr algn="ctr">
              <a:lnSpc>
                <a:spcPct val="100000"/>
              </a:lnSpc>
            </a:pPr>
            <a:endParaRPr lang="it-IT" sz="2000" b="0" strike="noStrike" spc="-1">
              <a:latin typeface="Arial"/>
            </a:endParaRPr>
          </a:p>
          <a:p>
            <a:pPr algn="ctr">
              <a:lnSpc>
                <a:spcPct val="100000"/>
              </a:lnSpc>
            </a:pPr>
            <a:endParaRPr lang="it-IT" sz="2000" b="0" strike="noStrike" spc="-1">
              <a:latin typeface="Arial"/>
            </a:endParaRPr>
          </a:p>
        </p:txBody>
      </p:sp>
      <p:sp>
        <p:nvSpPr>
          <p:cNvPr id="841" name="TextShape 3"/>
          <p:cNvSpPr txBox="1"/>
          <p:nvPr/>
        </p:nvSpPr>
        <p:spPr>
          <a:xfrm>
            <a:off x="7207560" y="1954440"/>
            <a:ext cx="4097880" cy="461520"/>
          </a:xfrm>
          <a:prstGeom prst="rect">
            <a:avLst/>
          </a:prstGeom>
          <a:noFill/>
          <a:ln>
            <a:noFill/>
          </a:ln>
        </p:spPr>
        <p:txBody>
          <a:bodyPr>
            <a:spAutoFit/>
          </a:bodyPr>
          <a:lstStyle/>
          <a:p>
            <a:pPr>
              <a:lnSpc>
                <a:spcPct val="100000"/>
              </a:lnSpc>
            </a:pPr>
            <a:r>
              <a:rPr lang="it-IT" sz="2400" b="1" strike="noStrike" spc="-1">
                <a:solidFill>
                  <a:srgbClr val="FF0000"/>
                </a:solidFill>
                <a:latin typeface="Comic Sans MS"/>
              </a:rPr>
              <a:t>Che cosa mi porto a casa</a:t>
            </a:r>
            <a:endParaRPr lang="it-IT" sz="2400" b="0" strike="noStrike" spc="-1">
              <a:latin typeface="Arial"/>
            </a:endParaRPr>
          </a:p>
        </p:txBody>
      </p:sp>
      <p:pic>
        <p:nvPicPr>
          <p:cNvPr id="842" name="Immagine 6"/>
          <p:cNvPicPr/>
          <p:nvPr/>
        </p:nvPicPr>
        <p:blipFill>
          <a:blip r:embed="rId3" cstate="print"/>
          <a:stretch/>
        </p:blipFill>
        <p:spPr>
          <a:xfrm>
            <a:off x="8186040" y="2571840"/>
            <a:ext cx="2859120" cy="3812400"/>
          </a:xfrm>
          <a:prstGeom prst="rect">
            <a:avLst/>
          </a:prstGeom>
          <a:ln w="12600">
            <a:noFill/>
          </a:ln>
        </p:spPr>
      </p:pic>
      <p:pic>
        <p:nvPicPr>
          <p:cNvPr id="8" name="Immagine 7" descr="profezia2.jpg"/>
          <p:cNvPicPr>
            <a:picLocks noChangeAspect="1"/>
          </p:cNvPicPr>
          <p:nvPr/>
        </p:nvPicPr>
        <p:blipFill>
          <a:blip r:embed="rId4" cstate="print"/>
          <a:stretch>
            <a:fillRect/>
          </a:stretch>
        </p:blipFill>
        <p:spPr>
          <a:xfrm>
            <a:off x="911424" y="1772816"/>
            <a:ext cx="5544616" cy="4574608"/>
          </a:xfrm>
          <a:prstGeom prst="rect">
            <a:avLst/>
          </a:prstGeom>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 name="TextShape 1"/>
          <p:cNvSpPr txBox="1"/>
          <p:nvPr/>
        </p:nvSpPr>
        <p:spPr>
          <a:xfrm>
            <a:off x="276120" y="1442880"/>
            <a:ext cx="11639520" cy="646200"/>
          </a:xfrm>
          <a:prstGeom prst="rect">
            <a:avLst/>
          </a:prstGeom>
          <a:noFill/>
          <a:ln>
            <a:noFill/>
          </a:ln>
        </p:spPr>
        <p:txBody>
          <a:bodyPr>
            <a:spAutoFit/>
          </a:bodyPr>
          <a:lstStyle/>
          <a:p>
            <a:pPr>
              <a:lnSpc>
                <a:spcPct val="100000"/>
              </a:lnSpc>
            </a:pPr>
            <a:r>
              <a:t/>
            </a:r>
            <a:br/>
            <a:endParaRPr lang="it-IT" sz="1800" b="0" strike="noStrike" spc="-1">
              <a:latin typeface="Arial"/>
            </a:endParaRPr>
          </a:p>
        </p:txBody>
      </p:sp>
      <p:pic>
        <p:nvPicPr>
          <p:cNvPr id="844" name="Immagine 4"/>
          <p:cNvPicPr/>
          <p:nvPr/>
        </p:nvPicPr>
        <p:blipFill>
          <a:blip r:embed="rId2" cstate="print"/>
          <a:stretch/>
        </p:blipFill>
        <p:spPr>
          <a:xfrm>
            <a:off x="136800" y="0"/>
            <a:ext cx="1011960" cy="1011960"/>
          </a:xfrm>
          <a:prstGeom prst="rect">
            <a:avLst/>
          </a:prstGeom>
          <a:ln w="12600">
            <a:noFill/>
          </a:ln>
        </p:spPr>
      </p:pic>
      <p:sp>
        <p:nvSpPr>
          <p:cNvPr id="845" name="CustomShape 2"/>
          <p:cNvSpPr/>
          <p:nvPr/>
        </p:nvSpPr>
        <p:spPr>
          <a:xfrm>
            <a:off x="1486080" y="121320"/>
            <a:ext cx="10105920" cy="12502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p:txBody>
      </p:sp>
      <p:pic>
        <p:nvPicPr>
          <p:cNvPr id="846" name="Immagine 5"/>
          <p:cNvPicPr/>
          <p:nvPr/>
        </p:nvPicPr>
        <p:blipFill>
          <a:blip r:embed="rId3" cstate="print"/>
          <a:stretch/>
        </p:blipFill>
        <p:spPr>
          <a:xfrm>
            <a:off x="2855640" y="1628800"/>
            <a:ext cx="6564344" cy="4819848"/>
          </a:xfrm>
          <a:prstGeom prst="rect">
            <a:avLst/>
          </a:prstGeom>
          <a:ln w="1260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51040" y="1816616"/>
            <a:ext cx="8690040" cy="1477328"/>
          </a:xfrm>
        </p:spPr>
        <p:txBody>
          <a:bodyPr/>
          <a:lstStyle/>
          <a:p>
            <a:pPr algn="ctr"/>
            <a:r>
              <a:rPr lang="it-IT" sz="2400" dirty="0" smtClean="0"/>
              <a:t>Dopo il laboratorio in gruppo</a:t>
            </a:r>
            <a:br>
              <a:rPr lang="it-IT" sz="2400" dirty="0" smtClean="0"/>
            </a:br>
            <a:r>
              <a:rPr lang="it-IT" sz="2400" dirty="0" smtClean="0"/>
              <a:t>con il rilascio delle parole chiave più </a:t>
            </a:r>
            <a:r>
              <a:rPr lang="it-IT" sz="2400" dirty="0" err="1" smtClean="0"/>
              <a:t>significative…</a:t>
            </a:r>
            <a:r>
              <a:rPr lang="it-IT" sz="2400" smtClean="0"/>
              <a:t/>
            </a:r>
            <a:br>
              <a:rPr lang="it-IT" sz="2400" smtClean="0"/>
            </a:br>
            <a:r>
              <a:rPr lang="it-IT" sz="2400" dirty="0" smtClean="0"/>
              <a:t/>
            </a:r>
            <a:br>
              <a:rPr lang="it-IT" sz="2400" dirty="0" smtClean="0"/>
            </a:br>
            <a:r>
              <a:rPr lang="it-IT" sz="2400" dirty="0" smtClean="0"/>
              <a:t> Preghiera conclusiva </a:t>
            </a:r>
            <a:endParaRPr lang="it-IT"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 name="TextShape 1"/>
          <p:cNvSpPr txBox="1"/>
          <p:nvPr/>
        </p:nvSpPr>
        <p:spPr>
          <a:xfrm>
            <a:off x="276120" y="1442880"/>
            <a:ext cx="11639520" cy="1231200"/>
          </a:xfrm>
          <a:prstGeom prst="rect">
            <a:avLst/>
          </a:prstGeom>
          <a:noFill/>
          <a:ln>
            <a:noFill/>
          </a:ln>
        </p:spPr>
        <p:txBody>
          <a:bodyPr>
            <a:spAutoFit/>
          </a:bodyPr>
          <a:lstStyle/>
          <a:p>
            <a:pPr>
              <a:lnSpc>
                <a:spcPct val="100000"/>
              </a:lnSpc>
            </a:pPr>
            <a:r>
              <a:rPr lang="it-IT" sz="2000" b="1" strike="noStrike" spc="-1">
                <a:solidFill>
                  <a:srgbClr val="000000"/>
                </a:solidFill>
                <a:latin typeface="Candara"/>
              </a:rPr>
              <a:t>Canto:					FESTA DI NOZZE</a:t>
            </a:r>
            <a:endParaRPr lang="it-IT" sz="2000" b="0" strike="noStrike" spc="-1">
              <a:latin typeface="Arial"/>
            </a:endParaRPr>
          </a:p>
          <a:p>
            <a:pPr>
              <a:lnSpc>
                <a:spcPct val="100000"/>
              </a:lnSpc>
            </a:pPr>
            <a:r>
              <a:rPr lang="it-IT" sz="1800" b="1" strike="noStrike" spc="-1">
                <a:solidFill>
                  <a:srgbClr val="000000"/>
                </a:solidFill>
                <a:latin typeface="Calibri"/>
              </a:rPr>
              <a:t> </a:t>
            </a:r>
            <a:endParaRPr lang="it-IT" sz="1800" b="0" strike="noStrike" spc="-1">
              <a:latin typeface="Arial"/>
            </a:endParaRPr>
          </a:p>
          <a:p>
            <a:pPr>
              <a:lnSpc>
                <a:spcPct val="100000"/>
              </a:lnSpc>
            </a:pPr>
            <a:r>
              <a:t/>
            </a:r>
            <a:br/>
            <a:endParaRPr lang="it-IT" sz="1800" b="0" strike="noStrike" spc="-1">
              <a:latin typeface="Arial"/>
            </a:endParaRPr>
          </a:p>
        </p:txBody>
      </p:sp>
      <p:pic>
        <p:nvPicPr>
          <p:cNvPr id="848" name="Immagine 4"/>
          <p:cNvPicPr/>
          <p:nvPr/>
        </p:nvPicPr>
        <p:blipFill>
          <a:blip r:embed="rId2" cstate="print"/>
          <a:stretch/>
        </p:blipFill>
        <p:spPr>
          <a:xfrm>
            <a:off x="136800" y="0"/>
            <a:ext cx="1011960" cy="1011960"/>
          </a:xfrm>
          <a:prstGeom prst="rect">
            <a:avLst/>
          </a:prstGeom>
          <a:ln w="12600">
            <a:noFill/>
          </a:ln>
        </p:spPr>
      </p:pic>
      <p:sp>
        <p:nvSpPr>
          <p:cNvPr id="849" name="CustomShape 2"/>
          <p:cNvSpPr/>
          <p:nvPr/>
        </p:nvSpPr>
        <p:spPr>
          <a:xfrm>
            <a:off x="1486080" y="121320"/>
            <a:ext cx="10105920" cy="12502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p:txBody>
      </p:sp>
      <p:sp>
        <p:nvSpPr>
          <p:cNvPr id="850" name="CustomShape 3"/>
          <p:cNvSpPr/>
          <p:nvPr/>
        </p:nvSpPr>
        <p:spPr>
          <a:xfrm>
            <a:off x="113040" y="1814040"/>
            <a:ext cx="11802960" cy="53074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spAutoFit/>
          </a:bodyPr>
          <a:lstStyle/>
          <a:p>
            <a:pPr marL="90000" algn="just">
              <a:lnSpc>
                <a:spcPct val="107000"/>
              </a:lnSpc>
            </a:pPr>
            <a:r>
              <a:rPr lang="it-IT" sz="4000" b="0" strike="noStrike" spc="-1">
                <a:solidFill>
                  <a:srgbClr val="000000"/>
                </a:solidFill>
                <a:latin typeface="Candara"/>
                <a:ea typeface="Calibri"/>
              </a:rPr>
              <a:t>Festa di nozze rallegra la Chiesa,</a:t>
            </a:r>
            <a:endParaRPr lang="it-IT" sz="4000" b="0" strike="noStrike" spc="-1">
              <a:latin typeface="Arial"/>
            </a:endParaRPr>
          </a:p>
          <a:p>
            <a:pPr marL="90000" algn="just">
              <a:lnSpc>
                <a:spcPct val="107000"/>
              </a:lnSpc>
            </a:pPr>
            <a:r>
              <a:rPr lang="it-IT" sz="4000" b="0" strike="noStrike" spc="-1">
                <a:solidFill>
                  <a:srgbClr val="000000"/>
                </a:solidFill>
                <a:latin typeface="Candara"/>
                <a:ea typeface="Calibri"/>
              </a:rPr>
              <a:t>gioia e mistero di un patto d'amore</a:t>
            </a:r>
            <a:endParaRPr lang="it-IT" sz="4000" b="0" strike="noStrike" spc="-1">
              <a:latin typeface="Arial"/>
            </a:endParaRPr>
          </a:p>
          <a:p>
            <a:pPr marL="90000" algn="just">
              <a:lnSpc>
                <a:spcPct val="107000"/>
              </a:lnSpc>
            </a:pPr>
            <a:r>
              <a:rPr lang="it-IT" sz="4000" b="0" strike="noStrike" spc="-1">
                <a:solidFill>
                  <a:srgbClr val="000000"/>
                </a:solidFill>
                <a:latin typeface="Candara"/>
                <a:ea typeface="Calibri"/>
              </a:rPr>
              <a:t>che nella fede lo sposo</a:t>
            </a:r>
            <a:endParaRPr lang="it-IT" sz="4000" b="0" strike="noStrike" spc="-1">
              <a:latin typeface="Arial"/>
            </a:endParaRPr>
          </a:p>
          <a:p>
            <a:pPr marL="90000" algn="just">
              <a:lnSpc>
                <a:spcPct val="107000"/>
              </a:lnSpc>
            </a:pPr>
            <a:r>
              <a:rPr lang="it-IT" sz="4000" b="0" strike="noStrike" spc="-1">
                <a:solidFill>
                  <a:srgbClr val="000000"/>
                </a:solidFill>
                <a:latin typeface="Candara"/>
                <a:ea typeface="Calibri"/>
              </a:rPr>
              <a:t>e la sposa saldan insieme in Cristo Gesù.</a:t>
            </a:r>
            <a:r>
              <a:rPr lang="it-IT" sz="4000" b="1" strike="noStrike" spc="-1">
                <a:solidFill>
                  <a:srgbClr val="000000"/>
                </a:solidFill>
                <a:latin typeface="Candara"/>
                <a:ea typeface="Calibri"/>
              </a:rPr>
              <a:t> </a:t>
            </a:r>
            <a:endParaRPr lang="it-IT" sz="4000" b="0" strike="noStrike" spc="-1">
              <a:latin typeface="Arial"/>
            </a:endParaRPr>
          </a:p>
          <a:p>
            <a:pPr marL="90000" algn="just">
              <a:lnSpc>
                <a:spcPct val="107000"/>
              </a:lnSpc>
            </a:pPr>
            <a:r>
              <a:rPr lang="it-IT" sz="4000" b="1" strike="noStrike" spc="-1">
                <a:solidFill>
                  <a:srgbClr val="000000"/>
                </a:solidFill>
                <a:latin typeface="Candara"/>
                <a:ea typeface="Calibri"/>
              </a:rPr>
              <a:t>Sia lode a te, o Padre, fonte dell'amore:</a:t>
            </a:r>
            <a:endParaRPr lang="it-IT" sz="4000" b="0" strike="noStrike" spc="-1">
              <a:latin typeface="Arial"/>
            </a:endParaRPr>
          </a:p>
          <a:p>
            <a:pPr marL="90000" indent="359280" algn="just">
              <a:lnSpc>
                <a:spcPct val="107000"/>
              </a:lnSpc>
            </a:pPr>
            <a:r>
              <a:rPr lang="it-IT" sz="4000" b="1" strike="noStrike" spc="-1">
                <a:solidFill>
                  <a:srgbClr val="000000"/>
                </a:solidFill>
                <a:latin typeface="Candara"/>
                <a:ea typeface="Calibri"/>
              </a:rPr>
              <a:t>nei figli tuoi fiorisce la benedizione!</a:t>
            </a:r>
            <a:endParaRPr lang="it-IT" sz="4000" b="0" strike="noStrike" spc="-1">
              <a:latin typeface="Arial"/>
            </a:endParaRPr>
          </a:p>
          <a:p>
            <a:pPr>
              <a:lnSpc>
                <a:spcPct val="107000"/>
              </a:lnSpc>
            </a:pPr>
            <a:r>
              <a:rPr lang="it-IT" sz="4000" b="0" strike="noStrike" spc="-1">
                <a:solidFill>
                  <a:srgbClr val="000000"/>
                </a:solidFill>
                <a:latin typeface="Candara"/>
                <a:ea typeface="Calibri"/>
              </a:rPr>
              <a:t>          (2 volte)</a:t>
            </a:r>
            <a:endParaRPr lang="it-IT" sz="4000" b="0" strike="noStrike" spc="-1">
              <a:latin typeface="Arial"/>
            </a:endParaRPr>
          </a:p>
          <a:p>
            <a:pPr marL="90000" algn="just">
              <a:lnSpc>
                <a:spcPct val="107000"/>
              </a:lnSpc>
            </a:pPr>
            <a:endParaRPr lang="it-IT" sz="40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 name="TextShape 1"/>
          <p:cNvSpPr txBox="1"/>
          <p:nvPr/>
        </p:nvSpPr>
        <p:spPr>
          <a:xfrm>
            <a:off x="276120" y="1442880"/>
            <a:ext cx="11639520" cy="1231200"/>
          </a:xfrm>
          <a:prstGeom prst="rect">
            <a:avLst/>
          </a:prstGeom>
          <a:noFill/>
          <a:ln>
            <a:noFill/>
          </a:ln>
        </p:spPr>
        <p:txBody>
          <a:bodyPr>
            <a:spAutoFit/>
          </a:bodyPr>
          <a:lstStyle/>
          <a:p>
            <a:pPr>
              <a:lnSpc>
                <a:spcPct val="100000"/>
              </a:lnSpc>
            </a:pPr>
            <a:r>
              <a:rPr lang="it-IT" sz="2000" b="1" strike="noStrike" spc="-1">
                <a:solidFill>
                  <a:srgbClr val="000000"/>
                </a:solidFill>
                <a:latin typeface="Candara"/>
              </a:rPr>
              <a:t>Canto:					FESTA DI NOZZE</a:t>
            </a:r>
            <a:endParaRPr lang="it-IT" sz="2000" b="0" strike="noStrike" spc="-1">
              <a:latin typeface="Arial"/>
            </a:endParaRPr>
          </a:p>
          <a:p>
            <a:pPr>
              <a:lnSpc>
                <a:spcPct val="100000"/>
              </a:lnSpc>
            </a:pPr>
            <a:r>
              <a:rPr lang="it-IT" sz="1800" b="1" strike="noStrike" spc="-1">
                <a:solidFill>
                  <a:srgbClr val="000000"/>
                </a:solidFill>
                <a:latin typeface="Calibri"/>
              </a:rPr>
              <a:t> </a:t>
            </a:r>
            <a:endParaRPr lang="it-IT" sz="1800" b="0" strike="noStrike" spc="-1">
              <a:latin typeface="Arial"/>
            </a:endParaRPr>
          </a:p>
          <a:p>
            <a:pPr>
              <a:lnSpc>
                <a:spcPct val="100000"/>
              </a:lnSpc>
            </a:pPr>
            <a:r>
              <a:t/>
            </a:r>
            <a:br/>
            <a:endParaRPr lang="it-IT" sz="1800" b="0" strike="noStrike" spc="-1">
              <a:latin typeface="Arial"/>
            </a:endParaRPr>
          </a:p>
        </p:txBody>
      </p:sp>
      <p:pic>
        <p:nvPicPr>
          <p:cNvPr id="852" name="Immagine 4"/>
          <p:cNvPicPr/>
          <p:nvPr/>
        </p:nvPicPr>
        <p:blipFill>
          <a:blip r:embed="rId2" cstate="print"/>
          <a:stretch/>
        </p:blipFill>
        <p:spPr>
          <a:xfrm>
            <a:off x="136800" y="0"/>
            <a:ext cx="1011960" cy="1011960"/>
          </a:xfrm>
          <a:prstGeom prst="rect">
            <a:avLst/>
          </a:prstGeom>
          <a:ln w="12600">
            <a:noFill/>
          </a:ln>
        </p:spPr>
      </p:pic>
      <p:sp>
        <p:nvSpPr>
          <p:cNvPr id="853" name="CustomShape 2"/>
          <p:cNvSpPr/>
          <p:nvPr/>
        </p:nvSpPr>
        <p:spPr>
          <a:xfrm>
            <a:off x="1486080" y="121320"/>
            <a:ext cx="10105920" cy="12502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p:txBody>
      </p:sp>
      <p:sp>
        <p:nvSpPr>
          <p:cNvPr id="854" name="CustomShape 3"/>
          <p:cNvSpPr/>
          <p:nvPr/>
        </p:nvSpPr>
        <p:spPr>
          <a:xfrm>
            <a:off x="113040" y="1814040"/>
            <a:ext cx="11802960" cy="53074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spAutoFit/>
          </a:bodyPr>
          <a:lstStyle/>
          <a:p>
            <a:pPr marL="90000" algn="just">
              <a:lnSpc>
                <a:spcPct val="107000"/>
              </a:lnSpc>
            </a:pPr>
            <a:r>
              <a:rPr lang="it-IT" sz="4000" b="0" strike="noStrike" spc="-1">
                <a:solidFill>
                  <a:srgbClr val="000000"/>
                </a:solidFill>
                <a:latin typeface="Candara"/>
                <a:ea typeface="Calibri"/>
              </a:rPr>
              <a:t>Come a Cana è presente il Signore:</a:t>
            </a:r>
            <a:endParaRPr lang="it-IT" sz="4000" b="0" strike="noStrike" spc="-1">
              <a:latin typeface="Arial"/>
            </a:endParaRPr>
          </a:p>
          <a:p>
            <a:pPr marL="90000" algn="just">
              <a:lnSpc>
                <a:spcPct val="107000"/>
              </a:lnSpc>
            </a:pPr>
            <a:r>
              <a:rPr lang="it-IT" sz="4000" b="0" strike="noStrike" spc="-1">
                <a:solidFill>
                  <a:srgbClr val="000000"/>
                </a:solidFill>
                <a:latin typeface="Candara"/>
                <a:ea typeface="Calibri"/>
              </a:rPr>
              <a:t>l'uomo e la donna di grazia incorona;</a:t>
            </a:r>
            <a:endParaRPr lang="it-IT" sz="4000" b="0" strike="noStrike" spc="-1">
              <a:latin typeface="Arial"/>
            </a:endParaRPr>
          </a:p>
          <a:p>
            <a:pPr marL="90000" algn="just">
              <a:lnSpc>
                <a:spcPct val="107000"/>
              </a:lnSpc>
            </a:pPr>
            <a:r>
              <a:rPr lang="it-IT" sz="4000" b="0" strike="noStrike" spc="-1">
                <a:solidFill>
                  <a:srgbClr val="000000"/>
                </a:solidFill>
                <a:latin typeface="Candara"/>
                <a:ea typeface="Calibri"/>
              </a:rPr>
              <a:t>Spirito Santo effonde nel cuore</a:t>
            </a:r>
            <a:endParaRPr lang="it-IT" sz="4000" b="0" strike="noStrike" spc="-1">
              <a:latin typeface="Arial"/>
            </a:endParaRPr>
          </a:p>
          <a:p>
            <a:pPr marL="90000" algn="just">
              <a:lnSpc>
                <a:spcPct val="107000"/>
              </a:lnSpc>
            </a:pPr>
            <a:r>
              <a:rPr lang="it-IT" sz="4000" b="0" strike="noStrike" spc="-1">
                <a:solidFill>
                  <a:srgbClr val="000000"/>
                </a:solidFill>
                <a:latin typeface="Candara"/>
                <a:ea typeface="Calibri"/>
              </a:rPr>
              <a:t>a consacrare la loro unità.</a:t>
            </a:r>
            <a:endParaRPr lang="it-IT" sz="4000" b="0" strike="noStrike" spc="-1">
              <a:latin typeface="Arial"/>
            </a:endParaRPr>
          </a:p>
          <a:p>
            <a:pPr marL="90000" algn="just">
              <a:lnSpc>
                <a:spcPct val="107000"/>
              </a:lnSpc>
            </a:pPr>
            <a:r>
              <a:rPr lang="it-IT" sz="4000" b="0" strike="noStrike" spc="-1">
                <a:solidFill>
                  <a:srgbClr val="000000"/>
                </a:solidFill>
                <a:latin typeface="Candara"/>
                <a:ea typeface="Calibri"/>
              </a:rPr>
              <a:t> </a:t>
            </a:r>
            <a:r>
              <a:rPr lang="it-IT" sz="4000" b="1" strike="noStrike" spc="-1">
                <a:solidFill>
                  <a:srgbClr val="000000"/>
                </a:solidFill>
                <a:latin typeface="Candara"/>
                <a:ea typeface="Calibri"/>
              </a:rPr>
              <a:t>Sia lode a te, o Padre, fonte dell'amore:</a:t>
            </a:r>
            <a:endParaRPr lang="it-IT" sz="4000" b="0" strike="noStrike" spc="-1">
              <a:latin typeface="Arial"/>
            </a:endParaRPr>
          </a:p>
          <a:p>
            <a:pPr marL="90000" indent="359280" algn="just">
              <a:lnSpc>
                <a:spcPct val="107000"/>
              </a:lnSpc>
            </a:pPr>
            <a:r>
              <a:rPr lang="it-IT" sz="4000" b="1" strike="noStrike" spc="-1">
                <a:solidFill>
                  <a:srgbClr val="000000"/>
                </a:solidFill>
                <a:latin typeface="Candara"/>
                <a:ea typeface="Calibri"/>
              </a:rPr>
              <a:t>nei figli tuoi fiorisce la benedizione!</a:t>
            </a:r>
            <a:endParaRPr lang="it-IT" sz="4000" b="0" strike="noStrike" spc="-1">
              <a:latin typeface="Arial"/>
            </a:endParaRPr>
          </a:p>
          <a:p>
            <a:pPr>
              <a:lnSpc>
                <a:spcPct val="107000"/>
              </a:lnSpc>
            </a:pPr>
            <a:r>
              <a:rPr lang="it-IT" sz="4000" b="0" strike="noStrike" spc="-1">
                <a:solidFill>
                  <a:srgbClr val="000000"/>
                </a:solidFill>
                <a:latin typeface="Candara"/>
                <a:ea typeface="Calibri"/>
              </a:rPr>
              <a:t>          (2 volte)</a:t>
            </a:r>
            <a:endParaRPr lang="it-IT" sz="4000" b="0" strike="noStrike" spc="-1">
              <a:latin typeface="Arial"/>
            </a:endParaRPr>
          </a:p>
          <a:p>
            <a:pPr marL="90000" algn="just">
              <a:lnSpc>
                <a:spcPct val="107000"/>
              </a:lnSpc>
            </a:pPr>
            <a:endParaRPr lang="it-IT" sz="40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 name="TextShape 1"/>
          <p:cNvSpPr txBox="1"/>
          <p:nvPr/>
        </p:nvSpPr>
        <p:spPr>
          <a:xfrm>
            <a:off x="276120" y="1442880"/>
            <a:ext cx="11639520" cy="1231200"/>
          </a:xfrm>
          <a:prstGeom prst="rect">
            <a:avLst/>
          </a:prstGeom>
          <a:noFill/>
          <a:ln>
            <a:noFill/>
          </a:ln>
        </p:spPr>
        <p:txBody>
          <a:bodyPr>
            <a:spAutoFit/>
          </a:bodyPr>
          <a:lstStyle/>
          <a:p>
            <a:pPr>
              <a:lnSpc>
                <a:spcPct val="100000"/>
              </a:lnSpc>
            </a:pPr>
            <a:r>
              <a:rPr lang="it-IT" sz="2000" b="1" strike="noStrike" spc="-1">
                <a:solidFill>
                  <a:srgbClr val="000000"/>
                </a:solidFill>
                <a:latin typeface="Candara"/>
              </a:rPr>
              <a:t>Canto:					FESTA DI NOZZE</a:t>
            </a:r>
            <a:endParaRPr lang="it-IT" sz="2000" b="0" strike="noStrike" spc="-1">
              <a:latin typeface="Arial"/>
            </a:endParaRPr>
          </a:p>
          <a:p>
            <a:pPr>
              <a:lnSpc>
                <a:spcPct val="100000"/>
              </a:lnSpc>
            </a:pPr>
            <a:r>
              <a:rPr lang="it-IT" sz="1800" b="1" strike="noStrike" spc="-1">
                <a:solidFill>
                  <a:srgbClr val="000000"/>
                </a:solidFill>
                <a:latin typeface="Calibri"/>
              </a:rPr>
              <a:t> </a:t>
            </a:r>
            <a:endParaRPr lang="it-IT" sz="1800" b="0" strike="noStrike" spc="-1">
              <a:latin typeface="Arial"/>
            </a:endParaRPr>
          </a:p>
          <a:p>
            <a:pPr>
              <a:lnSpc>
                <a:spcPct val="100000"/>
              </a:lnSpc>
            </a:pPr>
            <a:r>
              <a:t/>
            </a:r>
            <a:br/>
            <a:endParaRPr lang="it-IT" sz="1800" b="0" strike="noStrike" spc="-1">
              <a:latin typeface="Arial"/>
            </a:endParaRPr>
          </a:p>
        </p:txBody>
      </p:sp>
      <p:pic>
        <p:nvPicPr>
          <p:cNvPr id="856" name="Immagine 4"/>
          <p:cNvPicPr/>
          <p:nvPr/>
        </p:nvPicPr>
        <p:blipFill>
          <a:blip r:embed="rId2" cstate="print"/>
          <a:stretch/>
        </p:blipFill>
        <p:spPr>
          <a:xfrm>
            <a:off x="136800" y="0"/>
            <a:ext cx="1011960" cy="1011960"/>
          </a:xfrm>
          <a:prstGeom prst="rect">
            <a:avLst/>
          </a:prstGeom>
          <a:ln w="12600">
            <a:noFill/>
          </a:ln>
        </p:spPr>
      </p:pic>
      <p:sp>
        <p:nvSpPr>
          <p:cNvPr id="857" name="CustomShape 2"/>
          <p:cNvSpPr/>
          <p:nvPr/>
        </p:nvSpPr>
        <p:spPr>
          <a:xfrm>
            <a:off x="1486080" y="121320"/>
            <a:ext cx="10105920" cy="12502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p:txBody>
      </p:sp>
      <p:sp>
        <p:nvSpPr>
          <p:cNvPr id="858" name="CustomShape 3"/>
          <p:cNvSpPr/>
          <p:nvPr/>
        </p:nvSpPr>
        <p:spPr>
          <a:xfrm>
            <a:off x="113040" y="1814040"/>
            <a:ext cx="11802960" cy="50950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spAutoFit/>
          </a:bodyPr>
          <a:lstStyle/>
          <a:p>
            <a:pPr>
              <a:lnSpc>
                <a:spcPct val="100000"/>
              </a:lnSpc>
            </a:pPr>
            <a:r>
              <a:rPr lang="it-IT" sz="4000" b="0" strike="noStrike" spc="-1">
                <a:solidFill>
                  <a:srgbClr val="000000"/>
                </a:solidFill>
                <a:latin typeface="Candara"/>
              </a:rPr>
              <a:t>Splendido gesto dei figli del Regno</a:t>
            </a:r>
            <a:endParaRPr lang="it-IT" sz="4000" b="0" strike="noStrike" spc="-1">
              <a:latin typeface="Arial"/>
            </a:endParaRPr>
          </a:p>
          <a:p>
            <a:pPr>
              <a:lnSpc>
                <a:spcPct val="100000"/>
              </a:lnSpc>
            </a:pPr>
            <a:r>
              <a:rPr lang="it-IT" sz="4000" b="0" strike="noStrike" spc="-1">
                <a:solidFill>
                  <a:srgbClr val="000000"/>
                </a:solidFill>
                <a:latin typeface="Candara"/>
              </a:rPr>
              <a:t>il sacramento d’unione sponsale:</a:t>
            </a:r>
            <a:endParaRPr lang="it-IT" sz="4000" b="0" strike="noStrike" spc="-1">
              <a:latin typeface="Arial"/>
            </a:endParaRPr>
          </a:p>
          <a:p>
            <a:pPr>
              <a:lnSpc>
                <a:spcPct val="100000"/>
              </a:lnSpc>
            </a:pPr>
            <a:r>
              <a:rPr lang="it-IT" sz="4000" b="0" strike="noStrike" spc="-1">
                <a:solidFill>
                  <a:srgbClr val="000000"/>
                </a:solidFill>
                <a:latin typeface="Candara"/>
              </a:rPr>
              <a:t>vincolo santo, mirabile segno</a:t>
            </a:r>
            <a:endParaRPr lang="it-IT" sz="4000" b="0" strike="noStrike" spc="-1">
              <a:latin typeface="Arial"/>
            </a:endParaRPr>
          </a:p>
          <a:p>
            <a:pPr>
              <a:lnSpc>
                <a:spcPct val="100000"/>
              </a:lnSpc>
            </a:pPr>
            <a:r>
              <a:rPr lang="it-IT" sz="4000" b="0" strike="noStrike" spc="-1">
                <a:solidFill>
                  <a:srgbClr val="000000"/>
                </a:solidFill>
                <a:latin typeface="Candara"/>
              </a:rPr>
              <a:t>dell'alleanza di Cristo con noi</a:t>
            </a:r>
            <a:endParaRPr lang="it-IT" sz="4000" b="0" strike="noStrike" spc="-1">
              <a:latin typeface="Arial"/>
            </a:endParaRPr>
          </a:p>
          <a:p>
            <a:pPr>
              <a:lnSpc>
                <a:spcPct val="100000"/>
              </a:lnSpc>
            </a:pPr>
            <a:r>
              <a:rPr lang="it-IT" sz="4000" b="0" strike="noStrike" spc="-1">
                <a:solidFill>
                  <a:srgbClr val="000000"/>
                </a:solidFill>
                <a:latin typeface="Candara"/>
                <a:ea typeface="Calibri"/>
              </a:rPr>
              <a:t> </a:t>
            </a:r>
            <a:r>
              <a:rPr lang="it-IT" sz="4000" b="1" strike="noStrike" spc="-1">
                <a:solidFill>
                  <a:srgbClr val="000000"/>
                </a:solidFill>
                <a:latin typeface="Candara"/>
                <a:ea typeface="Calibri"/>
              </a:rPr>
              <a:t>Sia lode a te, o Padre, fonte dell'amore:</a:t>
            </a:r>
            <a:endParaRPr lang="it-IT" sz="4000" b="0" strike="noStrike" spc="-1">
              <a:latin typeface="Arial"/>
            </a:endParaRPr>
          </a:p>
          <a:p>
            <a:pPr marL="90000" indent="359280" algn="just">
              <a:lnSpc>
                <a:spcPct val="107000"/>
              </a:lnSpc>
            </a:pPr>
            <a:r>
              <a:rPr lang="it-IT" sz="4000" b="1" strike="noStrike" spc="-1">
                <a:solidFill>
                  <a:srgbClr val="000000"/>
                </a:solidFill>
                <a:latin typeface="Candara"/>
                <a:ea typeface="Calibri"/>
              </a:rPr>
              <a:t>nei figli tuoi fiorisce la benedizione!</a:t>
            </a:r>
            <a:endParaRPr lang="it-IT" sz="4000" b="0" strike="noStrike" spc="-1">
              <a:latin typeface="Arial"/>
            </a:endParaRPr>
          </a:p>
          <a:p>
            <a:pPr>
              <a:lnSpc>
                <a:spcPct val="107000"/>
              </a:lnSpc>
            </a:pPr>
            <a:r>
              <a:rPr lang="it-IT" sz="4000" b="0" strike="noStrike" spc="-1">
                <a:solidFill>
                  <a:srgbClr val="000000"/>
                </a:solidFill>
                <a:latin typeface="Candara"/>
                <a:ea typeface="Calibri"/>
              </a:rPr>
              <a:t>          (2 volte)</a:t>
            </a:r>
            <a:endParaRPr lang="it-IT" sz="4000" b="0" strike="noStrike" spc="-1">
              <a:latin typeface="Arial"/>
            </a:endParaRPr>
          </a:p>
          <a:p>
            <a:pPr marL="90000" algn="just">
              <a:lnSpc>
                <a:spcPct val="107000"/>
              </a:lnSpc>
            </a:pPr>
            <a:endParaRPr lang="it-IT" sz="40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 name="TextShape 1"/>
          <p:cNvSpPr txBox="1"/>
          <p:nvPr/>
        </p:nvSpPr>
        <p:spPr>
          <a:xfrm>
            <a:off x="276120" y="1442880"/>
            <a:ext cx="11639520" cy="1231200"/>
          </a:xfrm>
          <a:prstGeom prst="rect">
            <a:avLst/>
          </a:prstGeom>
          <a:noFill/>
          <a:ln>
            <a:noFill/>
          </a:ln>
        </p:spPr>
        <p:txBody>
          <a:bodyPr>
            <a:spAutoFit/>
          </a:bodyPr>
          <a:lstStyle/>
          <a:p>
            <a:pPr>
              <a:lnSpc>
                <a:spcPct val="100000"/>
              </a:lnSpc>
            </a:pPr>
            <a:r>
              <a:rPr lang="it-IT" sz="2000" b="1" strike="noStrike" spc="-1">
                <a:solidFill>
                  <a:srgbClr val="000000"/>
                </a:solidFill>
                <a:latin typeface="Candara"/>
              </a:rPr>
              <a:t>Canto:					FESTA DI NOZZE</a:t>
            </a:r>
            <a:endParaRPr lang="it-IT" sz="2000" b="0" strike="noStrike" spc="-1">
              <a:latin typeface="Arial"/>
            </a:endParaRPr>
          </a:p>
          <a:p>
            <a:pPr>
              <a:lnSpc>
                <a:spcPct val="100000"/>
              </a:lnSpc>
            </a:pPr>
            <a:r>
              <a:rPr lang="it-IT" sz="1800" b="1" strike="noStrike" spc="-1">
                <a:solidFill>
                  <a:srgbClr val="000000"/>
                </a:solidFill>
                <a:latin typeface="Calibri"/>
              </a:rPr>
              <a:t> </a:t>
            </a:r>
            <a:endParaRPr lang="it-IT" sz="1800" b="0" strike="noStrike" spc="-1">
              <a:latin typeface="Arial"/>
            </a:endParaRPr>
          </a:p>
          <a:p>
            <a:pPr>
              <a:lnSpc>
                <a:spcPct val="100000"/>
              </a:lnSpc>
            </a:pPr>
            <a:r>
              <a:t/>
            </a:r>
            <a:br/>
            <a:endParaRPr lang="it-IT" sz="1800" b="0" strike="noStrike" spc="-1">
              <a:latin typeface="Arial"/>
            </a:endParaRPr>
          </a:p>
        </p:txBody>
      </p:sp>
      <p:pic>
        <p:nvPicPr>
          <p:cNvPr id="860" name="Immagine 4"/>
          <p:cNvPicPr/>
          <p:nvPr/>
        </p:nvPicPr>
        <p:blipFill>
          <a:blip r:embed="rId2" cstate="print"/>
          <a:stretch/>
        </p:blipFill>
        <p:spPr>
          <a:xfrm>
            <a:off x="136800" y="0"/>
            <a:ext cx="1011960" cy="1011960"/>
          </a:xfrm>
          <a:prstGeom prst="rect">
            <a:avLst/>
          </a:prstGeom>
          <a:ln w="12600">
            <a:noFill/>
          </a:ln>
        </p:spPr>
      </p:pic>
      <p:sp>
        <p:nvSpPr>
          <p:cNvPr id="861" name="CustomShape 2"/>
          <p:cNvSpPr/>
          <p:nvPr/>
        </p:nvSpPr>
        <p:spPr>
          <a:xfrm>
            <a:off x="1486080" y="121320"/>
            <a:ext cx="10105920" cy="12502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p:txBody>
      </p:sp>
      <p:sp>
        <p:nvSpPr>
          <p:cNvPr id="862" name="CustomShape 3"/>
          <p:cNvSpPr/>
          <p:nvPr/>
        </p:nvSpPr>
        <p:spPr>
          <a:xfrm>
            <a:off x="113040" y="1814040"/>
            <a:ext cx="11802960" cy="50950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spAutoFit/>
          </a:bodyPr>
          <a:lstStyle/>
          <a:p>
            <a:pPr>
              <a:lnSpc>
                <a:spcPct val="100000"/>
              </a:lnSpc>
            </a:pPr>
            <a:r>
              <a:rPr lang="it-IT" sz="4000" b="0" strike="noStrike" spc="-1">
                <a:solidFill>
                  <a:srgbClr val="000000"/>
                </a:solidFill>
                <a:latin typeface="Candara"/>
              </a:rPr>
              <a:t>Dono nuziale di chiara bellezza</a:t>
            </a:r>
            <a:endParaRPr lang="it-IT" sz="4000" b="0" strike="noStrike" spc="-1">
              <a:latin typeface="Arial"/>
            </a:endParaRPr>
          </a:p>
          <a:p>
            <a:pPr>
              <a:lnSpc>
                <a:spcPct val="100000"/>
              </a:lnSpc>
            </a:pPr>
            <a:r>
              <a:rPr lang="it-IT" sz="4000" b="0" strike="noStrike" spc="-1">
                <a:solidFill>
                  <a:srgbClr val="000000"/>
                </a:solidFill>
                <a:latin typeface="Candara"/>
              </a:rPr>
              <a:t>svela nel mondo la gioia di Dio,</a:t>
            </a:r>
            <a:endParaRPr lang="it-IT" sz="4000" b="0" strike="noStrike" spc="-1">
              <a:latin typeface="Arial"/>
            </a:endParaRPr>
          </a:p>
          <a:p>
            <a:pPr>
              <a:lnSpc>
                <a:spcPct val="100000"/>
              </a:lnSpc>
            </a:pPr>
            <a:r>
              <a:rPr lang="it-IT" sz="4000" b="0" strike="noStrike" spc="-1">
                <a:solidFill>
                  <a:srgbClr val="000000"/>
                </a:solidFill>
                <a:latin typeface="Candara"/>
              </a:rPr>
              <a:t>il suo disegno, la sua tenerezza</a:t>
            </a:r>
            <a:endParaRPr lang="it-IT" sz="4000" b="0" strike="noStrike" spc="-1">
              <a:latin typeface="Arial"/>
            </a:endParaRPr>
          </a:p>
          <a:p>
            <a:pPr>
              <a:lnSpc>
                <a:spcPct val="100000"/>
              </a:lnSpc>
            </a:pPr>
            <a:r>
              <a:rPr lang="it-IT" sz="4000" b="0" strike="noStrike" spc="-1">
                <a:solidFill>
                  <a:srgbClr val="000000"/>
                </a:solidFill>
                <a:latin typeface="Candara"/>
              </a:rPr>
              <a:t>per la famiglia dell'umanità. </a:t>
            </a:r>
            <a:endParaRPr lang="it-IT" sz="4000" b="0" strike="noStrike" spc="-1">
              <a:latin typeface="Arial"/>
            </a:endParaRPr>
          </a:p>
          <a:p>
            <a:pPr>
              <a:lnSpc>
                <a:spcPct val="100000"/>
              </a:lnSpc>
            </a:pPr>
            <a:r>
              <a:rPr lang="it-IT" sz="4000" b="0" strike="noStrike" spc="-1">
                <a:solidFill>
                  <a:srgbClr val="000000"/>
                </a:solidFill>
                <a:latin typeface="Candara"/>
                <a:ea typeface="Calibri"/>
              </a:rPr>
              <a:t> </a:t>
            </a:r>
            <a:r>
              <a:rPr lang="it-IT" sz="4000" b="1" strike="noStrike" spc="-1">
                <a:solidFill>
                  <a:srgbClr val="000000"/>
                </a:solidFill>
                <a:latin typeface="Candara"/>
                <a:ea typeface="Calibri"/>
              </a:rPr>
              <a:t>Sia lode a te, o Padre, fonte dell'amore:</a:t>
            </a:r>
            <a:endParaRPr lang="it-IT" sz="4000" b="0" strike="noStrike" spc="-1">
              <a:latin typeface="Arial"/>
            </a:endParaRPr>
          </a:p>
          <a:p>
            <a:pPr marL="90000" indent="359280" algn="just">
              <a:lnSpc>
                <a:spcPct val="107000"/>
              </a:lnSpc>
            </a:pPr>
            <a:r>
              <a:rPr lang="it-IT" sz="4000" b="1" strike="noStrike" spc="-1">
                <a:solidFill>
                  <a:srgbClr val="000000"/>
                </a:solidFill>
                <a:latin typeface="Candara"/>
                <a:ea typeface="Calibri"/>
              </a:rPr>
              <a:t>nei figli tuoi fiorisce la benedizione!</a:t>
            </a:r>
            <a:endParaRPr lang="it-IT" sz="4000" b="0" strike="noStrike" spc="-1">
              <a:latin typeface="Arial"/>
            </a:endParaRPr>
          </a:p>
          <a:p>
            <a:pPr>
              <a:lnSpc>
                <a:spcPct val="107000"/>
              </a:lnSpc>
            </a:pPr>
            <a:r>
              <a:rPr lang="it-IT" sz="4000" b="0" strike="noStrike" spc="-1">
                <a:solidFill>
                  <a:srgbClr val="000000"/>
                </a:solidFill>
                <a:latin typeface="Candara"/>
                <a:ea typeface="Calibri"/>
              </a:rPr>
              <a:t>          (2 volte)</a:t>
            </a:r>
            <a:endParaRPr lang="it-IT" sz="4000" b="0" strike="noStrike" spc="-1">
              <a:latin typeface="Arial"/>
            </a:endParaRPr>
          </a:p>
          <a:p>
            <a:pPr marL="90000" algn="just">
              <a:lnSpc>
                <a:spcPct val="107000"/>
              </a:lnSpc>
            </a:pPr>
            <a:endParaRPr lang="it-IT" sz="40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3" name="Immagine 4"/>
          <p:cNvPicPr/>
          <p:nvPr/>
        </p:nvPicPr>
        <p:blipFill>
          <a:blip r:embed="rId2" cstate="print"/>
          <a:stretch/>
        </p:blipFill>
        <p:spPr>
          <a:xfrm>
            <a:off x="136800" y="0"/>
            <a:ext cx="1011960" cy="1011960"/>
          </a:xfrm>
          <a:prstGeom prst="rect">
            <a:avLst/>
          </a:prstGeom>
          <a:ln w="12600">
            <a:noFill/>
          </a:ln>
        </p:spPr>
      </p:pic>
      <p:sp>
        <p:nvSpPr>
          <p:cNvPr id="864" name="CustomShape 1"/>
          <p:cNvSpPr/>
          <p:nvPr/>
        </p:nvSpPr>
        <p:spPr>
          <a:xfrm>
            <a:off x="1486080" y="121320"/>
            <a:ext cx="10105920" cy="12502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p:txBody>
      </p:sp>
      <p:sp>
        <p:nvSpPr>
          <p:cNvPr id="865" name="CustomShape 2"/>
          <p:cNvSpPr/>
          <p:nvPr/>
        </p:nvSpPr>
        <p:spPr>
          <a:xfrm>
            <a:off x="502560" y="1823760"/>
            <a:ext cx="11089440" cy="478584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spAutoFit/>
          </a:bodyPr>
          <a:lstStyle/>
          <a:p>
            <a:pPr marL="90000" algn="just">
              <a:lnSpc>
                <a:spcPct val="107000"/>
              </a:lnSpc>
            </a:pPr>
            <a:r>
              <a:rPr lang="it-IT" sz="2000" b="1" strike="noStrike" spc="-1">
                <a:solidFill>
                  <a:srgbClr val="C00000"/>
                </a:solidFill>
                <a:latin typeface="Candara"/>
                <a:ea typeface="Calibri"/>
              </a:rPr>
              <a:t>Preghiamo insieme:</a:t>
            </a:r>
            <a:endParaRPr lang="it-IT" sz="2000" b="0" strike="noStrike" spc="-1">
              <a:latin typeface="Arial"/>
            </a:endParaRPr>
          </a:p>
          <a:p>
            <a:pPr marL="90000" algn="just">
              <a:lnSpc>
                <a:spcPct val="107000"/>
              </a:lnSpc>
            </a:pPr>
            <a:r>
              <a:rPr lang="it-IT" sz="1800" b="0" strike="noStrike" spc="-1">
                <a:solidFill>
                  <a:srgbClr val="000000"/>
                </a:solidFill>
                <a:latin typeface="Calibri"/>
                <a:ea typeface="Calibri"/>
              </a:rPr>
              <a:t> </a:t>
            </a:r>
            <a:endParaRPr lang="it-IT" sz="1800" b="0" strike="noStrike" spc="-1">
              <a:latin typeface="Arial"/>
            </a:endParaRPr>
          </a:p>
          <a:p>
            <a:pPr marL="90000" algn="just">
              <a:lnSpc>
                <a:spcPct val="107000"/>
              </a:lnSpc>
            </a:pPr>
            <a:r>
              <a:t/>
            </a:r>
            <a:br/>
            <a:r>
              <a:rPr lang="it-IT" sz="4000" b="0" strike="noStrike" spc="-1">
                <a:solidFill>
                  <a:srgbClr val="0070C0"/>
                </a:solidFill>
                <a:latin typeface="Candara"/>
                <a:ea typeface="Calibri"/>
              </a:rPr>
              <a:t>Ti preghiamo, o Signore,</a:t>
            </a:r>
            <a:endParaRPr lang="it-IT" sz="4000" b="0" strike="noStrike" spc="-1">
              <a:latin typeface="Arial"/>
            </a:endParaRPr>
          </a:p>
          <a:p>
            <a:pPr marL="90000" algn="just">
              <a:lnSpc>
                <a:spcPct val="107000"/>
              </a:lnSpc>
            </a:pPr>
            <a:r>
              <a:rPr lang="it-IT" sz="4000" b="0" strike="noStrike" spc="-1">
                <a:solidFill>
                  <a:srgbClr val="0070C0"/>
                </a:solidFill>
                <a:latin typeface="Candara"/>
                <a:ea typeface="Calibri"/>
              </a:rPr>
              <a:t>mandaci il tuo Spirito</a:t>
            </a:r>
            <a:endParaRPr lang="it-IT" sz="4000" b="0" strike="noStrike" spc="-1">
              <a:latin typeface="Arial"/>
            </a:endParaRPr>
          </a:p>
          <a:p>
            <a:pPr marL="90000" algn="just">
              <a:lnSpc>
                <a:spcPct val="107000"/>
              </a:lnSpc>
            </a:pPr>
            <a:r>
              <a:rPr lang="it-IT" sz="4000" b="0" strike="noStrike" spc="-1">
                <a:solidFill>
                  <a:srgbClr val="0070C0"/>
                </a:solidFill>
                <a:latin typeface="Candara"/>
                <a:ea typeface="Calibri"/>
              </a:rPr>
              <a:t>perché possano crescere in noi</a:t>
            </a:r>
            <a:endParaRPr lang="it-IT" sz="4000" b="0" strike="noStrike" spc="-1">
              <a:latin typeface="Arial"/>
            </a:endParaRPr>
          </a:p>
          <a:p>
            <a:pPr marL="90000" algn="just">
              <a:lnSpc>
                <a:spcPct val="107000"/>
              </a:lnSpc>
            </a:pPr>
            <a:r>
              <a:rPr lang="it-IT" sz="4000" b="0" strike="noStrike" spc="-1">
                <a:solidFill>
                  <a:srgbClr val="0070C0"/>
                </a:solidFill>
                <a:latin typeface="Candara"/>
                <a:ea typeface="Calibri"/>
              </a:rPr>
              <a:t>la capacità di discernere e</a:t>
            </a:r>
            <a:endParaRPr lang="it-IT" sz="4000" b="0" strike="noStrike" spc="-1">
              <a:latin typeface="Arial"/>
            </a:endParaRPr>
          </a:p>
          <a:p>
            <a:pPr marL="90000" algn="just">
              <a:lnSpc>
                <a:spcPct val="107000"/>
              </a:lnSpc>
            </a:pPr>
            <a:r>
              <a:rPr lang="it-IT" sz="4000" b="0" strike="noStrike" spc="-1">
                <a:solidFill>
                  <a:srgbClr val="0070C0"/>
                </a:solidFill>
                <a:latin typeface="Candara"/>
                <a:ea typeface="Calibri"/>
              </a:rPr>
              <a:t>la disponibilità a rinnovare.</a:t>
            </a:r>
            <a:endParaRPr lang="it-IT" sz="4000" b="0" strike="noStrike" spc="-1">
              <a:latin typeface="Arial"/>
            </a:endParaRPr>
          </a:p>
          <a:p>
            <a:pPr marL="90000" algn="just">
              <a:lnSpc>
                <a:spcPct val="107000"/>
              </a:lnSpc>
            </a:pPr>
            <a:r>
              <a:rPr lang="it-IT" sz="3200" b="0" strike="noStrike" spc="-1">
                <a:solidFill>
                  <a:srgbClr val="000000"/>
                </a:solidFill>
                <a:latin typeface="Candara"/>
                <a:ea typeface="Calibri"/>
              </a:rPr>
              <a:t> </a:t>
            </a:r>
            <a:endParaRPr lang="it-IT" sz="32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 name="TextShape 1"/>
          <p:cNvSpPr txBox="1"/>
          <p:nvPr/>
        </p:nvSpPr>
        <p:spPr>
          <a:xfrm>
            <a:off x="1575720" y="1321560"/>
            <a:ext cx="9851760" cy="5786280"/>
          </a:xfrm>
          <a:prstGeom prst="rect">
            <a:avLst/>
          </a:prstGeom>
          <a:noFill/>
          <a:ln>
            <a:noFill/>
          </a:ln>
        </p:spPr>
        <p:txBody>
          <a:bodyPr>
            <a:spAutoFit/>
          </a:bodyPr>
          <a:lstStyle/>
          <a:p>
            <a:pPr algn="ctr">
              <a:lnSpc>
                <a:spcPct val="100000"/>
              </a:lnSpc>
            </a:pPr>
            <a:endParaRPr lang="it-IT" sz="1800" b="0" strike="noStrike" spc="-1">
              <a:latin typeface="Arial"/>
            </a:endParaRPr>
          </a:p>
          <a:p>
            <a:pPr>
              <a:lnSpc>
                <a:spcPct val="100000"/>
              </a:lnSpc>
            </a:pPr>
            <a:r>
              <a:rPr lang="it-IT" sz="2400" b="0" strike="noStrike" spc="-1">
                <a:solidFill>
                  <a:srgbClr val="BF9000"/>
                </a:solidFill>
                <a:latin typeface="Candara"/>
              </a:rPr>
              <a:t> </a:t>
            </a:r>
            <a:endParaRPr lang="it-IT" sz="2400" b="0" strike="noStrike" spc="-1">
              <a:latin typeface="Arial"/>
            </a:endParaRPr>
          </a:p>
          <a:p>
            <a:pPr algn="ctr">
              <a:lnSpc>
                <a:spcPct val="100000"/>
              </a:lnSpc>
            </a:pPr>
            <a:endParaRPr lang="it-IT" sz="2400" b="0" strike="noStrike" spc="-1">
              <a:latin typeface="Arial"/>
            </a:endParaRPr>
          </a:p>
          <a:p>
            <a:pPr algn="ctr">
              <a:lnSpc>
                <a:spcPct val="100000"/>
              </a:lnSpc>
            </a:pPr>
            <a:endParaRPr lang="it-IT" sz="2400" b="0" strike="noStrike" spc="-1">
              <a:latin typeface="Arial"/>
            </a:endParaRPr>
          </a:p>
          <a:p>
            <a:pPr algn="ctr">
              <a:lnSpc>
                <a:spcPct val="100000"/>
              </a:lnSpc>
            </a:pPr>
            <a:endParaRPr lang="it-IT" sz="2400" b="0" strike="noStrike" spc="-1">
              <a:latin typeface="Arial"/>
            </a:endParaRPr>
          </a:p>
          <a:p>
            <a:pPr algn="ctr">
              <a:lnSpc>
                <a:spcPct val="100000"/>
              </a:lnSpc>
            </a:pPr>
            <a:endParaRPr lang="it-IT" sz="2400" b="0" strike="noStrike" spc="-1">
              <a:latin typeface="Arial"/>
            </a:endParaRPr>
          </a:p>
          <a:p>
            <a:pPr algn="ctr">
              <a:lnSpc>
                <a:spcPct val="100000"/>
              </a:lnSpc>
            </a:pPr>
            <a:endParaRPr lang="it-IT" sz="2400" b="0" strike="noStrike" spc="-1">
              <a:latin typeface="Arial"/>
            </a:endParaRPr>
          </a:p>
          <a:p>
            <a:pPr algn="ctr">
              <a:lnSpc>
                <a:spcPct val="100000"/>
              </a:lnSpc>
            </a:pPr>
            <a:endParaRPr lang="it-IT" sz="2400" b="0" strike="noStrike" spc="-1">
              <a:latin typeface="Arial"/>
            </a:endParaRPr>
          </a:p>
          <a:p>
            <a:pPr algn="ctr">
              <a:lnSpc>
                <a:spcPct val="100000"/>
              </a:lnSpc>
            </a:pPr>
            <a:endParaRPr lang="it-IT" sz="2400" b="0" strike="noStrike" spc="-1">
              <a:latin typeface="Arial"/>
            </a:endParaRPr>
          </a:p>
          <a:p>
            <a:pPr algn="ctr">
              <a:lnSpc>
                <a:spcPct val="100000"/>
              </a:lnSpc>
            </a:pPr>
            <a:endParaRPr lang="it-IT" sz="2400" b="0" strike="noStrike" spc="-1">
              <a:latin typeface="Arial"/>
            </a:endParaRPr>
          </a:p>
          <a:p>
            <a:pPr algn="ctr">
              <a:lnSpc>
                <a:spcPct val="100000"/>
              </a:lnSpc>
            </a:pPr>
            <a:endParaRPr lang="it-IT" sz="2400" b="0" strike="noStrike" spc="-1">
              <a:latin typeface="Arial"/>
            </a:endParaRPr>
          </a:p>
          <a:p>
            <a:pPr algn="ctr">
              <a:lnSpc>
                <a:spcPct val="100000"/>
              </a:lnSpc>
            </a:pPr>
            <a:endParaRPr lang="it-IT" sz="2400" b="0" strike="noStrike" spc="-1">
              <a:latin typeface="Arial"/>
            </a:endParaRPr>
          </a:p>
          <a:p>
            <a:pPr algn="ctr">
              <a:lnSpc>
                <a:spcPct val="100000"/>
              </a:lnSpc>
            </a:pPr>
            <a:r>
              <a:rPr lang="it-IT" sz="4400" b="1" strike="noStrike" spc="-1">
                <a:solidFill>
                  <a:srgbClr val="FF0000"/>
                </a:solidFill>
                <a:latin typeface="Calibri"/>
              </a:rPr>
              <a:t>Il dono sacerdotale degli sposi cristiani</a:t>
            </a:r>
            <a:endParaRPr lang="it-IT" sz="4400" b="0" strike="noStrike" spc="-1">
              <a:latin typeface="Arial"/>
            </a:endParaRPr>
          </a:p>
          <a:p>
            <a:pPr>
              <a:lnSpc>
                <a:spcPct val="100000"/>
              </a:lnSpc>
            </a:pPr>
            <a:r>
              <a:rPr lang="it-IT" sz="1800" b="0" strike="noStrike" spc="-1">
                <a:solidFill>
                  <a:srgbClr val="000000"/>
                </a:solidFill>
                <a:latin typeface="Tw Cen MT"/>
              </a:rPr>
              <a:t>    </a:t>
            </a:r>
            <a:endParaRPr lang="it-IT" sz="1800" b="0" strike="noStrike" spc="-1">
              <a:latin typeface="Arial"/>
            </a:endParaRPr>
          </a:p>
        </p:txBody>
      </p:sp>
      <p:pic>
        <p:nvPicPr>
          <p:cNvPr id="798" name="Immagine 4"/>
          <p:cNvPicPr/>
          <p:nvPr/>
        </p:nvPicPr>
        <p:blipFill>
          <a:blip r:embed="rId2" cstate="print"/>
          <a:stretch/>
        </p:blipFill>
        <p:spPr>
          <a:xfrm>
            <a:off x="136800" y="0"/>
            <a:ext cx="1011960" cy="1011960"/>
          </a:xfrm>
          <a:prstGeom prst="rect">
            <a:avLst/>
          </a:prstGeom>
          <a:ln w="12600">
            <a:noFill/>
          </a:ln>
        </p:spPr>
      </p:pic>
      <p:sp>
        <p:nvSpPr>
          <p:cNvPr id="799" name="CustomShape 2"/>
          <p:cNvSpPr/>
          <p:nvPr/>
        </p:nvSpPr>
        <p:spPr>
          <a:xfrm>
            <a:off x="1449000" y="121320"/>
            <a:ext cx="10142640" cy="155520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a:p>
            <a:pPr algn="ctr">
              <a:lnSpc>
                <a:spcPct val="100000"/>
              </a:lnSpc>
            </a:pPr>
            <a:endParaRPr lang="it-IT" sz="2000" b="0" strike="noStrike" spc="-1">
              <a:latin typeface="Arial"/>
            </a:endParaRPr>
          </a:p>
        </p:txBody>
      </p:sp>
      <p:pic>
        <p:nvPicPr>
          <p:cNvPr id="800" name="Immagine 5"/>
          <p:cNvPicPr/>
          <p:nvPr/>
        </p:nvPicPr>
        <p:blipFill>
          <a:blip r:embed="rId3" cstate="print"/>
          <a:stretch/>
        </p:blipFill>
        <p:spPr>
          <a:xfrm>
            <a:off x="2999656" y="1412776"/>
            <a:ext cx="6186264" cy="4327744"/>
          </a:xfrm>
          <a:prstGeom prst="rect">
            <a:avLst/>
          </a:prstGeom>
          <a:ln w="1260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6" name="Immagine 4"/>
          <p:cNvPicPr/>
          <p:nvPr/>
        </p:nvPicPr>
        <p:blipFill>
          <a:blip r:embed="rId2" cstate="print"/>
          <a:stretch/>
        </p:blipFill>
        <p:spPr>
          <a:xfrm>
            <a:off x="136800" y="0"/>
            <a:ext cx="1011960" cy="1011960"/>
          </a:xfrm>
          <a:prstGeom prst="rect">
            <a:avLst/>
          </a:prstGeom>
          <a:ln w="12600">
            <a:noFill/>
          </a:ln>
        </p:spPr>
      </p:pic>
      <p:sp>
        <p:nvSpPr>
          <p:cNvPr id="867" name="CustomShape 1"/>
          <p:cNvSpPr/>
          <p:nvPr/>
        </p:nvSpPr>
        <p:spPr>
          <a:xfrm>
            <a:off x="1486080" y="121320"/>
            <a:ext cx="10105920" cy="12502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p:txBody>
      </p:sp>
      <p:sp>
        <p:nvSpPr>
          <p:cNvPr id="868" name="CustomShape 2"/>
          <p:cNvSpPr/>
          <p:nvPr/>
        </p:nvSpPr>
        <p:spPr>
          <a:xfrm>
            <a:off x="951840" y="1731960"/>
            <a:ext cx="11173680" cy="465552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spAutoFit/>
          </a:bodyPr>
          <a:lstStyle/>
          <a:p>
            <a:pPr marL="90000" algn="just">
              <a:lnSpc>
                <a:spcPct val="107000"/>
              </a:lnSpc>
            </a:pPr>
            <a:r>
              <a:rPr lang="it-IT" sz="4000" b="0" strike="noStrike" spc="-1">
                <a:solidFill>
                  <a:srgbClr val="C00000"/>
                </a:solidFill>
                <a:latin typeface="Candara"/>
                <a:ea typeface="Calibri"/>
              </a:rPr>
              <a:t>Abbiamo bisogno di Cristiani che,</a:t>
            </a:r>
            <a:endParaRPr lang="it-IT" sz="4000" b="0" strike="noStrike" spc="-1">
              <a:latin typeface="Arial"/>
            </a:endParaRPr>
          </a:p>
          <a:p>
            <a:pPr marL="90000" algn="just">
              <a:lnSpc>
                <a:spcPct val="107000"/>
              </a:lnSpc>
            </a:pPr>
            <a:r>
              <a:rPr lang="it-IT" sz="4000" b="0" strike="noStrike" spc="-1">
                <a:solidFill>
                  <a:srgbClr val="C00000"/>
                </a:solidFill>
                <a:latin typeface="Candara"/>
                <a:ea typeface="Calibri"/>
              </a:rPr>
              <a:t>come Maria, sappiano assumersi</a:t>
            </a:r>
            <a:endParaRPr lang="it-IT" sz="4000" b="0" strike="noStrike" spc="-1">
              <a:latin typeface="Arial"/>
            </a:endParaRPr>
          </a:p>
          <a:p>
            <a:pPr marL="90000" algn="just">
              <a:lnSpc>
                <a:spcPct val="107000"/>
              </a:lnSpc>
            </a:pPr>
            <a:r>
              <a:rPr lang="it-IT" sz="4000" b="0" strike="noStrike" spc="-1">
                <a:solidFill>
                  <a:srgbClr val="C00000"/>
                </a:solidFill>
                <a:latin typeface="Candara"/>
                <a:ea typeface="Calibri"/>
              </a:rPr>
              <a:t>delle responsabilità,</a:t>
            </a:r>
            <a:endParaRPr lang="it-IT" sz="4000" b="0" strike="noStrike" spc="-1">
              <a:latin typeface="Arial"/>
            </a:endParaRPr>
          </a:p>
          <a:p>
            <a:pPr marL="90000" algn="just">
              <a:lnSpc>
                <a:spcPct val="107000"/>
              </a:lnSpc>
            </a:pPr>
            <a:r>
              <a:rPr lang="it-IT" sz="4000" b="0" strike="noStrike" spc="-1">
                <a:solidFill>
                  <a:srgbClr val="C00000"/>
                </a:solidFill>
                <a:latin typeface="Candara"/>
                <a:ea typeface="Calibri"/>
              </a:rPr>
              <a:t>abbiano la forza di donarsi e</a:t>
            </a:r>
            <a:endParaRPr lang="it-IT" sz="4000" b="0" strike="noStrike" spc="-1">
              <a:latin typeface="Arial"/>
            </a:endParaRPr>
          </a:p>
          <a:p>
            <a:pPr marL="90000" algn="just">
              <a:lnSpc>
                <a:spcPct val="107000"/>
              </a:lnSpc>
            </a:pPr>
            <a:r>
              <a:rPr lang="it-IT" sz="4000" b="0" strike="noStrike" spc="-1">
                <a:solidFill>
                  <a:srgbClr val="C00000"/>
                </a:solidFill>
                <a:latin typeface="Candara"/>
                <a:ea typeface="Calibri"/>
              </a:rPr>
              <a:t>la generosità di collaborare,</a:t>
            </a:r>
            <a:endParaRPr lang="it-IT" sz="4000" b="0" strike="noStrike" spc="-1">
              <a:latin typeface="Arial"/>
            </a:endParaRPr>
          </a:p>
          <a:p>
            <a:pPr marL="90000" algn="just">
              <a:lnSpc>
                <a:spcPct val="107000"/>
              </a:lnSpc>
            </a:pPr>
            <a:r>
              <a:rPr lang="it-IT" sz="4000" b="0" strike="noStrike" spc="-1">
                <a:solidFill>
                  <a:srgbClr val="C00000"/>
                </a:solidFill>
                <a:latin typeface="Candara"/>
                <a:ea typeface="Calibri"/>
              </a:rPr>
              <a:t>che riescano a guardare avanti</a:t>
            </a:r>
            <a:endParaRPr lang="it-IT" sz="4000" b="0" strike="noStrike" spc="-1">
              <a:latin typeface="Arial"/>
            </a:endParaRPr>
          </a:p>
          <a:p>
            <a:pPr marL="90000" algn="just">
              <a:lnSpc>
                <a:spcPct val="107000"/>
              </a:lnSpc>
            </a:pPr>
            <a:r>
              <a:rPr lang="it-IT" sz="4000" b="0" strike="noStrike" spc="-1">
                <a:solidFill>
                  <a:srgbClr val="C00000"/>
                </a:solidFill>
                <a:latin typeface="Candara"/>
                <a:ea typeface="Calibri"/>
              </a:rPr>
              <a:t>con occhio penetrante e vivace</a:t>
            </a:r>
            <a:endParaRPr lang="it-IT" sz="40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9" name="Immagine 4"/>
          <p:cNvPicPr/>
          <p:nvPr/>
        </p:nvPicPr>
        <p:blipFill>
          <a:blip r:embed="rId2" cstate="print"/>
          <a:stretch/>
        </p:blipFill>
        <p:spPr>
          <a:xfrm>
            <a:off x="136800" y="0"/>
            <a:ext cx="1011960" cy="1011960"/>
          </a:xfrm>
          <a:prstGeom prst="rect">
            <a:avLst/>
          </a:prstGeom>
          <a:ln w="12600">
            <a:noFill/>
          </a:ln>
        </p:spPr>
      </p:pic>
      <p:sp>
        <p:nvSpPr>
          <p:cNvPr id="870" name="CustomShape 1"/>
          <p:cNvSpPr/>
          <p:nvPr/>
        </p:nvSpPr>
        <p:spPr>
          <a:xfrm>
            <a:off x="1486080" y="121320"/>
            <a:ext cx="10105920" cy="12502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p:txBody>
      </p:sp>
      <p:sp>
        <p:nvSpPr>
          <p:cNvPr id="871" name="CustomShape 2"/>
          <p:cNvSpPr/>
          <p:nvPr/>
        </p:nvSpPr>
        <p:spPr>
          <a:xfrm>
            <a:off x="502560" y="1823760"/>
            <a:ext cx="11089440" cy="376200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spAutoFit/>
          </a:bodyPr>
          <a:lstStyle/>
          <a:p>
            <a:pPr marL="90000" algn="just">
              <a:lnSpc>
                <a:spcPct val="107000"/>
              </a:lnSpc>
            </a:pPr>
            <a:r>
              <a:rPr lang="it-IT" sz="1800" b="0" strike="noStrike" spc="-1">
                <a:solidFill>
                  <a:srgbClr val="000000"/>
                </a:solidFill>
                <a:latin typeface="Calibri"/>
                <a:ea typeface="Calibri"/>
              </a:rPr>
              <a:t> </a:t>
            </a:r>
            <a:endParaRPr lang="it-IT" sz="1800" b="0" strike="noStrike" spc="-1">
              <a:latin typeface="Arial"/>
            </a:endParaRPr>
          </a:p>
          <a:p>
            <a:pPr>
              <a:lnSpc>
                <a:spcPct val="100000"/>
              </a:lnSpc>
            </a:pPr>
            <a:r>
              <a:t/>
            </a:r>
            <a:br/>
            <a:r>
              <a:rPr lang="it-IT" sz="4000" b="0" strike="noStrike" spc="-1">
                <a:solidFill>
                  <a:srgbClr val="0070C0"/>
                </a:solidFill>
                <a:latin typeface="Candara"/>
              </a:rPr>
              <a:t>Abbiamo bisogno di docilità al tuo Spirito</a:t>
            </a:r>
            <a:endParaRPr lang="it-IT" sz="4000" b="0" strike="noStrike" spc="-1">
              <a:latin typeface="Arial"/>
            </a:endParaRPr>
          </a:p>
          <a:p>
            <a:pPr>
              <a:lnSpc>
                <a:spcPct val="100000"/>
              </a:lnSpc>
            </a:pPr>
            <a:r>
              <a:rPr lang="it-IT" sz="4000" b="0" strike="noStrike" spc="-1">
                <a:solidFill>
                  <a:srgbClr val="0070C0"/>
                </a:solidFill>
                <a:latin typeface="Candara"/>
              </a:rPr>
              <a:t>per rinvigorire e ringiovanire il volto</a:t>
            </a:r>
            <a:endParaRPr lang="it-IT" sz="4000" b="0" strike="noStrike" spc="-1">
              <a:latin typeface="Arial"/>
            </a:endParaRPr>
          </a:p>
          <a:p>
            <a:pPr>
              <a:lnSpc>
                <a:spcPct val="100000"/>
              </a:lnSpc>
            </a:pPr>
            <a:r>
              <a:rPr lang="it-IT" sz="4000" b="0" strike="noStrike" spc="-1">
                <a:solidFill>
                  <a:srgbClr val="0070C0"/>
                </a:solidFill>
                <a:latin typeface="Candara"/>
              </a:rPr>
              <a:t>delle nostre parrocchie.</a:t>
            </a:r>
            <a:endParaRPr lang="it-IT" sz="4000" b="0" strike="noStrike" spc="-1">
              <a:latin typeface="Arial"/>
            </a:endParaRPr>
          </a:p>
          <a:p>
            <a:pPr>
              <a:lnSpc>
                <a:spcPct val="100000"/>
              </a:lnSpc>
            </a:pPr>
            <a:r>
              <a:rPr lang="it-IT" sz="2800" b="0" strike="noStrike" spc="-1">
                <a:solidFill>
                  <a:srgbClr val="0070C0"/>
                </a:solidFill>
                <a:latin typeface="Candara"/>
              </a:rPr>
              <a:t> </a:t>
            </a:r>
            <a:endParaRPr lang="it-IT" sz="2800" b="0" strike="noStrike" spc="-1">
              <a:latin typeface="Arial"/>
            </a:endParaRPr>
          </a:p>
          <a:p>
            <a:pPr marL="90000" algn="just">
              <a:lnSpc>
                <a:spcPct val="107000"/>
              </a:lnSpc>
            </a:pPr>
            <a:r>
              <a:rPr lang="it-IT" sz="3200" b="0" strike="noStrike" spc="-1">
                <a:solidFill>
                  <a:srgbClr val="000000"/>
                </a:solidFill>
                <a:latin typeface="Candara"/>
                <a:ea typeface="Calibri"/>
              </a:rPr>
              <a:t> </a:t>
            </a:r>
            <a:endParaRPr lang="it-IT" sz="3200" b="0" strike="noStrike" spc="-1">
              <a:latin typeface="Arial"/>
            </a:endParaRPr>
          </a:p>
          <a:p>
            <a:pPr marL="90000" algn="just">
              <a:lnSpc>
                <a:spcPct val="107000"/>
              </a:lnSpc>
            </a:pPr>
            <a:r>
              <a:rPr lang="it-IT" sz="2000" b="0" strike="noStrike" spc="-1">
                <a:solidFill>
                  <a:srgbClr val="000000"/>
                </a:solidFill>
                <a:latin typeface="Candara"/>
                <a:ea typeface="Calibri"/>
              </a:rPr>
              <a:t>.</a:t>
            </a:r>
            <a:endParaRPr lang="it-IT" sz="20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2" name="Immagine 4"/>
          <p:cNvPicPr/>
          <p:nvPr/>
        </p:nvPicPr>
        <p:blipFill>
          <a:blip r:embed="rId2" cstate="print"/>
          <a:stretch/>
        </p:blipFill>
        <p:spPr>
          <a:xfrm>
            <a:off x="136800" y="0"/>
            <a:ext cx="1011960" cy="1011960"/>
          </a:xfrm>
          <a:prstGeom prst="rect">
            <a:avLst/>
          </a:prstGeom>
          <a:ln w="12600">
            <a:noFill/>
          </a:ln>
        </p:spPr>
      </p:pic>
      <p:sp>
        <p:nvSpPr>
          <p:cNvPr id="873" name="CustomShape 1"/>
          <p:cNvSpPr/>
          <p:nvPr/>
        </p:nvSpPr>
        <p:spPr>
          <a:xfrm>
            <a:off x="1486080" y="121320"/>
            <a:ext cx="10105920" cy="12502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p:txBody>
      </p:sp>
      <p:sp>
        <p:nvSpPr>
          <p:cNvPr id="874" name="CustomShape 2"/>
          <p:cNvSpPr/>
          <p:nvPr/>
        </p:nvSpPr>
        <p:spPr>
          <a:xfrm>
            <a:off x="759600" y="1536120"/>
            <a:ext cx="10311480" cy="37486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spAutoFit/>
          </a:bodyPr>
          <a:lstStyle/>
          <a:p>
            <a:pPr>
              <a:lnSpc>
                <a:spcPct val="100000"/>
              </a:lnSpc>
            </a:pPr>
            <a:r>
              <a:rPr lang="it-IT" sz="4000" b="0" strike="noStrike" spc="-1">
                <a:solidFill>
                  <a:srgbClr val="C00000"/>
                </a:solidFill>
                <a:latin typeface="Candara"/>
              </a:rPr>
              <a:t>Abbiamo bisogno di vivere questo pezzo di terra</a:t>
            </a:r>
            <a:endParaRPr lang="it-IT" sz="4000" b="0" strike="noStrike" spc="-1">
              <a:latin typeface="Arial"/>
            </a:endParaRPr>
          </a:p>
          <a:p>
            <a:pPr>
              <a:lnSpc>
                <a:spcPct val="100000"/>
              </a:lnSpc>
            </a:pPr>
            <a:r>
              <a:rPr lang="it-IT" sz="4000" b="0" strike="noStrike" spc="-1">
                <a:solidFill>
                  <a:srgbClr val="C00000"/>
                </a:solidFill>
                <a:latin typeface="Candara"/>
              </a:rPr>
              <a:t>come comunità che cammina</a:t>
            </a:r>
            <a:endParaRPr lang="it-IT" sz="4000" b="0" strike="noStrike" spc="-1">
              <a:latin typeface="Arial"/>
            </a:endParaRPr>
          </a:p>
          <a:p>
            <a:pPr>
              <a:lnSpc>
                <a:spcPct val="100000"/>
              </a:lnSpc>
            </a:pPr>
            <a:r>
              <a:rPr lang="it-IT" sz="4000" b="0" strike="noStrike" spc="-1">
                <a:solidFill>
                  <a:srgbClr val="C00000"/>
                </a:solidFill>
                <a:latin typeface="Candara"/>
              </a:rPr>
              <a:t>e crede in Cristo, tuo Figlio,</a:t>
            </a:r>
            <a:endParaRPr lang="it-IT" sz="4000" b="0" strike="noStrike" spc="-1">
              <a:latin typeface="Arial"/>
            </a:endParaRPr>
          </a:p>
          <a:p>
            <a:pPr>
              <a:lnSpc>
                <a:spcPct val="100000"/>
              </a:lnSpc>
            </a:pPr>
            <a:r>
              <a:rPr lang="it-IT" sz="4000" b="0" strike="noStrike" spc="-1">
                <a:solidFill>
                  <a:srgbClr val="C00000"/>
                </a:solidFill>
                <a:latin typeface="Candara"/>
              </a:rPr>
              <a:t>che non chiude gli occhi sulle miserie umane,</a:t>
            </a:r>
            <a:endParaRPr lang="it-IT" sz="4000" b="0" strike="noStrike" spc="-1">
              <a:latin typeface="Arial"/>
            </a:endParaRPr>
          </a:p>
          <a:p>
            <a:pPr>
              <a:lnSpc>
                <a:spcPct val="100000"/>
              </a:lnSpc>
            </a:pPr>
            <a:r>
              <a:rPr lang="it-IT" sz="4000" b="0" strike="noStrike" spc="-1">
                <a:solidFill>
                  <a:srgbClr val="C00000"/>
                </a:solidFill>
                <a:latin typeface="Candara"/>
              </a:rPr>
              <a:t>che semina speranza.</a:t>
            </a:r>
            <a:endParaRPr lang="it-IT" sz="40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5" name="Immagine 4"/>
          <p:cNvPicPr/>
          <p:nvPr/>
        </p:nvPicPr>
        <p:blipFill>
          <a:blip r:embed="rId2" cstate="print"/>
          <a:stretch/>
        </p:blipFill>
        <p:spPr>
          <a:xfrm>
            <a:off x="136800" y="0"/>
            <a:ext cx="1011960" cy="1011960"/>
          </a:xfrm>
          <a:prstGeom prst="rect">
            <a:avLst/>
          </a:prstGeom>
          <a:ln w="12600">
            <a:noFill/>
          </a:ln>
        </p:spPr>
      </p:pic>
      <p:sp>
        <p:nvSpPr>
          <p:cNvPr id="876" name="CustomShape 1"/>
          <p:cNvSpPr/>
          <p:nvPr/>
        </p:nvSpPr>
        <p:spPr>
          <a:xfrm>
            <a:off x="1486080" y="121320"/>
            <a:ext cx="10105920" cy="12502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p:txBody>
      </p:sp>
      <p:sp>
        <p:nvSpPr>
          <p:cNvPr id="877" name="CustomShape 2"/>
          <p:cNvSpPr/>
          <p:nvPr/>
        </p:nvSpPr>
        <p:spPr>
          <a:xfrm>
            <a:off x="956520" y="1823760"/>
            <a:ext cx="10818000" cy="547992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spAutoFit/>
          </a:bodyPr>
          <a:lstStyle/>
          <a:p>
            <a:pPr>
              <a:lnSpc>
                <a:spcPct val="100000"/>
              </a:lnSpc>
            </a:pPr>
            <a:r>
              <a:t/>
            </a:r>
            <a:br/>
            <a:r>
              <a:rPr lang="it-IT" sz="4000" b="0" strike="noStrike" spc="-1">
                <a:solidFill>
                  <a:srgbClr val="0070C0"/>
                </a:solidFill>
                <a:latin typeface="Candara"/>
              </a:rPr>
              <a:t>Abbiamo bisogno di Cristiani che stimano,</a:t>
            </a:r>
            <a:endParaRPr lang="it-IT" sz="4000" b="0" strike="noStrike" spc="-1">
              <a:latin typeface="Arial"/>
            </a:endParaRPr>
          </a:p>
          <a:p>
            <a:pPr>
              <a:lnSpc>
                <a:spcPct val="100000"/>
              </a:lnSpc>
            </a:pPr>
            <a:r>
              <a:rPr lang="it-IT" sz="4000" b="0" strike="noStrike" spc="-1">
                <a:solidFill>
                  <a:srgbClr val="0070C0"/>
                </a:solidFill>
                <a:latin typeface="Candara"/>
              </a:rPr>
              <a:t>rispettano e amano la loro madre Chiesa</a:t>
            </a:r>
            <a:endParaRPr lang="it-IT" sz="4000" b="0" strike="noStrike" spc="-1">
              <a:latin typeface="Arial"/>
            </a:endParaRPr>
          </a:p>
          <a:p>
            <a:pPr>
              <a:lnSpc>
                <a:spcPct val="100000"/>
              </a:lnSpc>
            </a:pPr>
            <a:r>
              <a:rPr lang="it-IT" sz="4000" b="0" strike="noStrike" spc="-1">
                <a:solidFill>
                  <a:srgbClr val="0070C0"/>
                </a:solidFill>
                <a:latin typeface="Candara"/>
              </a:rPr>
              <a:t>e lavorano uniti per il tuo regno:</a:t>
            </a:r>
            <a:endParaRPr lang="it-IT" sz="4000" b="0" strike="noStrike" spc="-1">
              <a:latin typeface="Arial"/>
            </a:endParaRPr>
          </a:p>
          <a:p>
            <a:pPr>
              <a:lnSpc>
                <a:spcPct val="100000"/>
              </a:lnSpc>
            </a:pPr>
            <a:r>
              <a:rPr lang="it-IT" sz="4000" b="0" strike="noStrike" spc="-1">
                <a:solidFill>
                  <a:srgbClr val="0070C0"/>
                </a:solidFill>
                <a:latin typeface="Candara"/>
              </a:rPr>
              <a:t>quel Regno che ci fa sentire figli cercati,</a:t>
            </a:r>
            <a:endParaRPr lang="it-IT" sz="4000" b="0" strike="noStrike" spc="-1">
              <a:latin typeface="Arial"/>
            </a:endParaRPr>
          </a:p>
          <a:p>
            <a:pPr>
              <a:lnSpc>
                <a:spcPct val="100000"/>
              </a:lnSpc>
            </a:pPr>
            <a:r>
              <a:rPr lang="it-IT" sz="4000" b="0" strike="noStrike" spc="-1">
                <a:solidFill>
                  <a:srgbClr val="0070C0"/>
                </a:solidFill>
                <a:latin typeface="Candara"/>
              </a:rPr>
              <a:t>fratelli di tutti,</a:t>
            </a:r>
            <a:endParaRPr lang="it-IT" sz="4000" b="0" strike="noStrike" spc="-1">
              <a:latin typeface="Arial"/>
            </a:endParaRPr>
          </a:p>
          <a:p>
            <a:pPr>
              <a:lnSpc>
                <a:spcPct val="100000"/>
              </a:lnSpc>
            </a:pPr>
            <a:r>
              <a:rPr lang="it-IT" sz="4000" b="0" strike="noStrike" spc="-1">
                <a:solidFill>
                  <a:srgbClr val="0070C0"/>
                </a:solidFill>
                <a:latin typeface="Candara"/>
              </a:rPr>
              <a:t>servitori dei piccoli da te più amati.</a:t>
            </a:r>
            <a:endParaRPr lang="it-IT" sz="4000" b="0" strike="noStrike" spc="-1">
              <a:latin typeface="Arial"/>
            </a:endParaRPr>
          </a:p>
          <a:p>
            <a:pPr>
              <a:lnSpc>
                <a:spcPct val="100000"/>
              </a:lnSpc>
            </a:pPr>
            <a:r>
              <a:rPr lang="it-IT" sz="4000" b="0" strike="noStrike" spc="-1">
                <a:solidFill>
                  <a:srgbClr val="0070C0"/>
                </a:solidFill>
                <a:latin typeface="Candara"/>
              </a:rPr>
              <a:t> </a:t>
            </a:r>
            <a:endParaRPr lang="it-IT" sz="4000" b="0" strike="noStrike" spc="-1">
              <a:latin typeface="Arial"/>
            </a:endParaRPr>
          </a:p>
          <a:p>
            <a:pPr marL="90000" algn="just">
              <a:lnSpc>
                <a:spcPct val="107000"/>
              </a:lnSpc>
            </a:pPr>
            <a:r>
              <a:rPr lang="it-IT" sz="3200" b="0" strike="noStrike" spc="-1">
                <a:solidFill>
                  <a:srgbClr val="000000"/>
                </a:solidFill>
                <a:latin typeface="Candara"/>
                <a:ea typeface="Calibri"/>
              </a:rPr>
              <a:t> </a:t>
            </a:r>
            <a:endParaRPr lang="it-IT" sz="3200" b="0" strike="noStrike" spc="-1">
              <a:latin typeface="Arial"/>
            </a:endParaRPr>
          </a:p>
          <a:p>
            <a:pPr marL="90000" algn="just">
              <a:lnSpc>
                <a:spcPct val="107000"/>
              </a:lnSpc>
            </a:pPr>
            <a:r>
              <a:rPr lang="it-IT" sz="2000" b="0" strike="noStrike" spc="-1">
                <a:solidFill>
                  <a:srgbClr val="000000"/>
                </a:solidFill>
                <a:latin typeface="Candara"/>
                <a:ea typeface="Calibri"/>
              </a:rPr>
              <a:t>.</a:t>
            </a:r>
            <a:endParaRPr lang="it-IT" sz="20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8" name="Immagine 4"/>
          <p:cNvPicPr/>
          <p:nvPr/>
        </p:nvPicPr>
        <p:blipFill>
          <a:blip r:embed="rId2" cstate="print"/>
          <a:stretch/>
        </p:blipFill>
        <p:spPr>
          <a:xfrm>
            <a:off x="136800" y="0"/>
            <a:ext cx="1011960" cy="1011960"/>
          </a:xfrm>
          <a:prstGeom prst="rect">
            <a:avLst/>
          </a:prstGeom>
          <a:ln w="12600">
            <a:noFill/>
          </a:ln>
        </p:spPr>
      </p:pic>
      <p:sp>
        <p:nvSpPr>
          <p:cNvPr id="879" name="CustomShape 1"/>
          <p:cNvSpPr/>
          <p:nvPr/>
        </p:nvSpPr>
        <p:spPr>
          <a:xfrm>
            <a:off x="1486080" y="121320"/>
            <a:ext cx="10105920" cy="12502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p:txBody>
      </p:sp>
      <p:sp>
        <p:nvSpPr>
          <p:cNvPr id="880" name="CustomShape 2"/>
          <p:cNvSpPr/>
          <p:nvPr/>
        </p:nvSpPr>
        <p:spPr>
          <a:xfrm>
            <a:off x="914400" y="2238480"/>
            <a:ext cx="10396080" cy="37486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spAutoFit/>
          </a:bodyPr>
          <a:lstStyle/>
          <a:p>
            <a:pPr>
              <a:lnSpc>
                <a:spcPct val="100000"/>
              </a:lnSpc>
            </a:pPr>
            <a:r>
              <a:rPr lang="it-IT" sz="4000" b="0" strike="noStrike" spc="-1">
                <a:solidFill>
                  <a:srgbClr val="C00000"/>
                </a:solidFill>
                <a:latin typeface="Candara"/>
              </a:rPr>
              <a:t>Abbiamo bisogno che lo sguardo tenero di Maria,</a:t>
            </a:r>
            <a:endParaRPr lang="it-IT" sz="4000" b="0" strike="noStrike" spc="-1">
              <a:latin typeface="Arial"/>
            </a:endParaRPr>
          </a:p>
          <a:p>
            <a:pPr>
              <a:lnSpc>
                <a:spcPct val="100000"/>
              </a:lnSpc>
            </a:pPr>
            <a:r>
              <a:rPr lang="it-IT" sz="4000" b="0" strike="noStrike" spc="-1">
                <a:solidFill>
                  <a:srgbClr val="C00000"/>
                </a:solidFill>
                <a:latin typeface="Candara"/>
              </a:rPr>
              <a:t>da te chiamata ad accogliere Cristo nel mondo,</a:t>
            </a:r>
            <a:endParaRPr lang="it-IT" sz="4000" b="0" strike="noStrike" spc="-1">
              <a:latin typeface="Arial"/>
            </a:endParaRPr>
          </a:p>
          <a:p>
            <a:pPr>
              <a:lnSpc>
                <a:spcPct val="100000"/>
              </a:lnSpc>
            </a:pPr>
            <a:r>
              <a:rPr lang="it-IT" sz="4000" b="0" strike="noStrike" spc="-1">
                <a:solidFill>
                  <a:srgbClr val="C00000"/>
                </a:solidFill>
                <a:latin typeface="Candara"/>
              </a:rPr>
              <a:t>ci accompagni nel nostro cammino di missione.</a:t>
            </a:r>
            <a:endParaRPr lang="it-IT" sz="4000" b="0" strike="noStrike" spc="-1">
              <a:latin typeface="Arial"/>
            </a:endParaRPr>
          </a:p>
          <a:p>
            <a:pPr>
              <a:lnSpc>
                <a:spcPct val="100000"/>
              </a:lnSpc>
            </a:pPr>
            <a:r>
              <a:rPr lang="it-IT" sz="4000" b="0" strike="noStrike" spc="-1">
                <a:solidFill>
                  <a:srgbClr val="C00000"/>
                </a:solidFill>
                <a:latin typeface="Candara"/>
              </a:rPr>
              <a:t> </a:t>
            </a:r>
            <a:endParaRPr lang="it-IT" sz="4000" b="0" strike="noStrike" spc="-1">
              <a:latin typeface="Arial"/>
            </a:endParaRPr>
          </a:p>
          <a:p>
            <a:pPr>
              <a:lnSpc>
                <a:spcPct val="100000"/>
              </a:lnSpc>
            </a:pPr>
            <a:r>
              <a:rPr lang="it-IT" sz="4000" b="0" strike="noStrike" spc="-1">
                <a:solidFill>
                  <a:srgbClr val="C00000"/>
                </a:solidFill>
                <a:latin typeface="Candara"/>
              </a:rPr>
              <a:t>Amen.</a:t>
            </a:r>
            <a:endParaRPr lang="it-IT" sz="40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1" name="Immagine 4"/>
          <p:cNvPicPr/>
          <p:nvPr/>
        </p:nvPicPr>
        <p:blipFill>
          <a:blip r:embed="rId2" cstate="print"/>
          <a:stretch/>
        </p:blipFill>
        <p:spPr>
          <a:xfrm>
            <a:off x="136800" y="0"/>
            <a:ext cx="1011960" cy="1011960"/>
          </a:xfrm>
          <a:prstGeom prst="rect">
            <a:avLst/>
          </a:prstGeom>
          <a:ln w="12600">
            <a:noFill/>
          </a:ln>
        </p:spPr>
      </p:pic>
      <p:sp>
        <p:nvSpPr>
          <p:cNvPr id="882" name="CustomShape 1"/>
          <p:cNvSpPr/>
          <p:nvPr/>
        </p:nvSpPr>
        <p:spPr>
          <a:xfrm>
            <a:off x="1486080" y="121320"/>
            <a:ext cx="10105920" cy="12502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p:txBody>
      </p:sp>
      <p:sp>
        <p:nvSpPr>
          <p:cNvPr id="883" name="CustomShape 2"/>
          <p:cNvSpPr/>
          <p:nvPr/>
        </p:nvSpPr>
        <p:spPr>
          <a:xfrm>
            <a:off x="0" y="1863720"/>
            <a:ext cx="11918520" cy="448092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spAutoFit/>
          </a:bodyPr>
          <a:lstStyle/>
          <a:p>
            <a:pPr>
              <a:lnSpc>
                <a:spcPct val="100000"/>
              </a:lnSpc>
            </a:pPr>
            <a:r>
              <a:rPr lang="it-IT" sz="2400" b="1" strike="noStrike" spc="-1">
                <a:solidFill>
                  <a:srgbClr val="000000"/>
                </a:solidFill>
                <a:latin typeface="Candara"/>
              </a:rPr>
              <a:t>Giacobbe e Rachele </a:t>
            </a:r>
            <a:r>
              <a:rPr lang="it-IT" sz="2400" b="0" strike="noStrike" spc="-1">
                <a:solidFill>
                  <a:srgbClr val="000000"/>
                </a:solidFill>
                <a:latin typeface="Candara"/>
              </a:rPr>
              <a:t>– la promessa dell’amore – Genesi 29,9-20</a:t>
            </a:r>
            <a:endParaRPr lang="it-IT" sz="2400" b="0" strike="noStrike" spc="-1">
              <a:latin typeface="Arial"/>
            </a:endParaRPr>
          </a:p>
          <a:p>
            <a:pPr>
              <a:lnSpc>
                <a:spcPct val="100000"/>
              </a:lnSpc>
            </a:pPr>
            <a:r>
              <a:rPr lang="it-IT" sz="2400" b="0" strike="noStrike" spc="-1">
                <a:solidFill>
                  <a:srgbClr val="000000"/>
                </a:solidFill>
                <a:latin typeface="Candara"/>
              </a:rPr>
              <a:t> </a:t>
            </a:r>
            <a:endParaRPr lang="it-IT" sz="2400" b="0" strike="noStrike" spc="-1">
              <a:latin typeface="Arial"/>
            </a:endParaRPr>
          </a:p>
          <a:p>
            <a:pPr>
              <a:lnSpc>
                <a:spcPct val="100000"/>
              </a:lnSpc>
            </a:pPr>
            <a:r>
              <a:rPr lang="it-IT" sz="2772" b="0" strike="noStrike" spc="-1" baseline="30000">
                <a:solidFill>
                  <a:srgbClr val="000000"/>
                </a:solidFill>
                <a:latin typeface="Candara"/>
              </a:rPr>
              <a:t>9</a:t>
            </a:r>
            <a:r>
              <a:rPr lang="it-IT" sz="2400" b="0" strike="noStrike" spc="-1">
                <a:solidFill>
                  <a:srgbClr val="000000"/>
                </a:solidFill>
                <a:latin typeface="Candara"/>
              </a:rPr>
              <a:t> Egli stava ancora parlando con loro, quando arrivò Rachele con il bestiame del padre; era infatti una pastorella. </a:t>
            </a:r>
            <a:r>
              <a:rPr lang="it-IT" sz="2772" b="0" strike="noStrike" spc="-1" baseline="30000">
                <a:solidFill>
                  <a:srgbClr val="000000"/>
                </a:solidFill>
                <a:latin typeface="Candara"/>
              </a:rPr>
              <a:t>10</a:t>
            </a:r>
            <a:r>
              <a:rPr lang="it-IT" sz="2400" b="0" strike="noStrike" spc="-1">
                <a:solidFill>
                  <a:srgbClr val="000000"/>
                </a:solidFill>
                <a:latin typeface="Candara"/>
              </a:rPr>
              <a:t> Quando Giacobbe vide Rachele, figlia di Làbano, fratello di sua madre, insieme con il bestiame di Làbano, fratello di sua madre, Giacobbe, fattosi avanti, fece rotolare la pietra dalla bocca del pozzo e fece bere le pecore di Làbano, fratello di sua madre. </a:t>
            </a:r>
            <a:r>
              <a:rPr lang="it-IT" sz="2772" b="0" strike="noStrike" spc="-1" baseline="30000">
                <a:solidFill>
                  <a:srgbClr val="000000"/>
                </a:solidFill>
                <a:latin typeface="Candara"/>
              </a:rPr>
              <a:t>11</a:t>
            </a:r>
            <a:r>
              <a:rPr lang="it-IT" sz="2400" b="0" strike="noStrike" spc="-1">
                <a:solidFill>
                  <a:srgbClr val="000000"/>
                </a:solidFill>
                <a:latin typeface="Candara"/>
              </a:rPr>
              <a:t> Poi Giacobbe baciò Rachele e pianse ad alta voce. </a:t>
            </a:r>
            <a:r>
              <a:rPr lang="it-IT" sz="2772" b="0" strike="noStrike" spc="-1" baseline="30000">
                <a:solidFill>
                  <a:srgbClr val="000000"/>
                </a:solidFill>
                <a:latin typeface="Candara"/>
              </a:rPr>
              <a:t>12</a:t>
            </a:r>
            <a:r>
              <a:rPr lang="it-IT" sz="2400" b="0" strike="noStrike" spc="-1">
                <a:solidFill>
                  <a:srgbClr val="000000"/>
                </a:solidFill>
                <a:latin typeface="Candara"/>
              </a:rPr>
              <a:t> Giacobbe rivelò a Rachele che egli era parente del padre di lei, perché figlio di Rebecca. Allora ella corse a riferirlo al padre. </a:t>
            </a:r>
            <a:r>
              <a:rPr lang="it-IT" sz="2772" b="0" strike="noStrike" spc="-1" baseline="30000">
                <a:solidFill>
                  <a:srgbClr val="000000"/>
                </a:solidFill>
                <a:latin typeface="Candara"/>
              </a:rPr>
              <a:t>13</a:t>
            </a:r>
            <a:r>
              <a:rPr lang="it-IT" sz="2400" b="0" strike="noStrike" spc="-1">
                <a:solidFill>
                  <a:srgbClr val="000000"/>
                </a:solidFill>
                <a:latin typeface="Candara"/>
              </a:rPr>
              <a:t> Quando Làbano seppe che era Giacobbe, il figlio di sua sorella, gli corse incontro, lo abbracciò, lo baciò e lo condusse nella sua casa. Ed egli raccontò a Làbano tutte queste vicende. </a:t>
            </a:r>
            <a:r>
              <a:rPr lang="it-IT" sz="2772" b="0" strike="noStrike" spc="-1" baseline="30000">
                <a:solidFill>
                  <a:srgbClr val="000000"/>
                </a:solidFill>
                <a:latin typeface="Candara"/>
              </a:rPr>
              <a:t>14</a:t>
            </a:r>
            <a:r>
              <a:rPr lang="it-IT" sz="2400" b="0" strike="noStrike" spc="-1">
                <a:solidFill>
                  <a:srgbClr val="000000"/>
                </a:solidFill>
                <a:latin typeface="Candara"/>
              </a:rPr>
              <a:t> Allora Làbano gli disse: "Davvero tu sei mio osso e mia carne!". Così restò presso di lui per un mese.</a:t>
            </a:r>
            <a:endParaRPr lang="it-IT" sz="24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4" name="Immagine 4"/>
          <p:cNvPicPr/>
          <p:nvPr/>
        </p:nvPicPr>
        <p:blipFill>
          <a:blip r:embed="rId2" cstate="print"/>
          <a:stretch/>
        </p:blipFill>
        <p:spPr>
          <a:xfrm>
            <a:off x="136800" y="0"/>
            <a:ext cx="1011960" cy="1011960"/>
          </a:xfrm>
          <a:prstGeom prst="rect">
            <a:avLst/>
          </a:prstGeom>
          <a:ln w="12600">
            <a:noFill/>
          </a:ln>
        </p:spPr>
      </p:pic>
      <p:sp>
        <p:nvSpPr>
          <p:cNvPr id="885" name="CustomShape 1"/>
          <p:cNvSpPr/>
          <p:nvPr/>
        </p:nvSpPr>
        <p:spPr>
          <a:xfrm>
            <a:off x="1486080" y="121320"/>
            <a:ext cx="10105920" cy="12502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p:txBody>
      </p:sp>
      <p:sp>
        <p:nvSpPr>
          <p:cNvPr id="886" name="CustomShape 2"/>
          <p:cNvSpPr/>
          <p:nvPr/>
        </p:nvSpPr>
        <p:spPr>
          <a:xfrm>
            <a:off x="0" y="1863720"/>
            <a:ext cx="11918520" cy="374940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spAutoFit/>
          </a:bodyPr>
          <a:lstStyle/>
          <a:p>
            <a:pPr>
              <a:lnSpc>
                <a:spcPct val="100000"/>
              </a:lnSpc>
            </a:pPr>
            <a:r>
              <a:rPr lang="it-IT" sz="2400" b="1" strike="noStrike" spc="-1">
                <a:solidFill>
                  <a:srgbClr val="000000"/>
                </a:solidFill>
                <a:latin typeface="Candara"/>
              </a:rPr>
              <a:t>Giacobbe e Rachele </a:t>
            </a:r>
            <a:r>
              <a:rPr lang="it-IT" sz="2400" b="0" strike="noStrike" spc="-1">
                <a:solidFill>
                  <a:srgbClr val="000000"/>
                </a:solidFill>
                <a:latin typeface="Candara"/>
              </a:rPr>
              <a:t>– la promessa dell’amore – Genesi 29,9-20</a:t>
            </a:r>
            <a:endParaRPr lang="it-IT" sz="2400" b="0" strike="noStrike" spc="-1">
              <a:latin typeface="Arial"/>
            </a:endParaRPr>
          </a:p>
          <a:p>
            <a:pPr>
              <a:lnSpc>
                <a:spcPct val="100000"/>
              </a:lnSpc>
            </a:pPr>
            <a:r>
              <a:rPr lang="it-IT" sz="2400" b="0" strike="noStrike" spc="-1">
                <a:solidFill>
                  <a:srgbClr val="000000"/>
                </a:solidFill>
                <a:latin typeface="Candara"/>
              </a:rPr>
              <a:t> </a:t>
            </a:r>
            <a:endParaRPr lang="it-IT" sz="2400" b="0" strike="noStrike" spc="-1">
              <a:latin typeface="Arial"/>
            </a:endParaRPr>
          </a:p>
          <a:p>
            <a:pPr>
              <a:lnSpc>
                <a:spcPct val="100000"/>
              </a:lnSpc>
            </a:pPr>
            <a:r>
              <a:rPr lang="it-IT" sz="2772" b="0" strike="noStrike" spc="-1" baseline="30000">
                <a:solidFill>
                  <a:srgbClr val="000000"/>
                </a:solidFill>
                <a:latin typeface="Candara"/>
              </a:rPr>
              <a:t>15</a:t>
            </a:r>
            <a:r>
              <a:rPr lang="it-IT" sz="2400" b="0" strike="noStrike" spc="-1">
                <a:solidFill>
                  <a:srgbClr val="000000"/>
                </a:solidFill>
                <a:latin typeface="Candara"/>
              </a:rPr>
              <a:t> Poi Làbano disse a Giacobbe: "Poiché sei mio parente, dovrai forse prestarmi servizio gratuitamente? Indicami quale deve essere il tuo salario". </a:t>
            </a:r>
            <a:r>
              <a:rPr lang="it-IT" sz="2772" b="0" strike="noStrike" spc="-1" baseline="30000">
                <a:solidFill>
                  <a:srgbClr val="000000"/>
                </a:solidFill>
                <a:latin typeface="Candara"/>
              </a:rPr>
              <a:t>16</a:t>
            </a:r>
            <a:r>
              <a:rPr lang="it-IT" sz="2400" b="0" strike="noStrike" spc="-1">
                <a:solidFill>
                  <a:srgbClr val="000000"/>
                </a:solidFill>
                <a:latin typeface="Candara"/>
              </a:rPr>
              <a:t> Ora Làbano aveva due figlie; la maggiore si chiamava Lia e la più piccola si chiamava Rachele. </a:t>
            </a:r>
            <a:r>
              <a:rPr lang="it-IT" sz="2772" b="0" strike="noStrike" spc="-1" baseline="30000">
                <a:solidFill>
                  <a:srgbClr val="000000"/>
                </a:solidFill>
                <a:latin typeface="Candara"/>
              </a:rPr>
              <a:t>17</a:t>
            </a:r>
            <a:r>
              <a:rPr lang="it-IT" sz="2400" b="0" strike="noStrike" spc="-1">
                <a:solidFill>
                  <a:srgbClr val="000000"/>
                </a:solidFill>
                <a:latin typeface="Candara"/>
              </a:rPr>
              <a:t> Lia aveva gli occhi smorti, mentre Rachele era bella di forme e avvenente di aspetto, </a:t>
            </a:r>
            <a:r>
              <a:rPr lang="it-IT" sz="2772" b="0" strike="noStrike" spc="-1" baseline="30000">
                <a:solidFill>
                  <a:srgbClr val="000000"/>
                </a:solidFill>
                <a:latin typeface="Candara"/>
              </a:rPr>
              <a:t>18</a:t>
            </a:r>
            <a:r>
              <a:rPr lang="it-IT" sz="2400" b="0" strike="noStrike" spc="-1">
                <a:solidFill>
                  <a:srgbClr val="000000"/>
                </a:solidFill>
                <a:latin typeface="Candara"/>
              </a:rPr>
              <a:t> perciò Giacobbe s'innamorò di Rachele. Disse dunque: "Io ti servirò sette anni per Rachele, tua figlia minore". </a:t>
            </a:r>
            <a:r>
              <a:rPr lang="it-IT" sz="2772" b="0" strike="noStrike" spc="-1" baseline="30000">
                <a:solidFill>
                  <a:srgbClr val="000000"/>
                </a:solidFill>
                <a:latin typeface="Candara"/>
              </a:rPr>
              <a:t>19</a:t>
            </a:r>
            <a:r>
              <a:rPr lang="it-IT" sz="2400" b="0" strike="noStrike" spc="-1">
                <a:solidFill>
                  <a:srgbClr val="000000"/>
                </a:solidFill>
                <a:latin typeface="Candara"/>
              </a:rPr>
              <a:t> Rispose Làbano: "Preferisco darla a te piuttosto che a un estraneo. Rimani con me". </a:t>
            </a:r>
            <a:r>
              <a:rPr lang="it-IT" sz="2772" b="0" strike="noStrike" spc="-1" baseline="30000">
                <a:solidFill>
                  <a:srgbClr val="000000"/>
                </a:solidFill>
                <a:latin typeface="Candara"/>
              </a:rPr>
              <a:t>20</a:t>
            </a:r>
            <a:r>
              <a:rPr lang="it-IT" sz="2400" b="0" strike="noStrike" spc="-1">
                <a:solidFill>
                  <a:srgbClr val="000000"/>
                </a:solidFill>
                <a:latin typeface="Candara"/>
              </a:rPr>
              <a:t> Così Giacobbe servì sette anni per Rachele: gli sembrarono pochi giorni, tanto era il suo amore per lei. </a:t>
            </a:r>
            <a:endParaRPr lang="it-IT" sz="24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7" name="Immagine 4"/>
          <p:cNvPicPr/>
          <p:nvPr/>
        </p:nvPicPr>
        <p:blipFill>
          <a:blip r:embed="rId2" cstate="print"/>
          <a:stretch/>
        </p:blipFill>
        <p:spPr>
          <a:xfrm>
            <a:off x="136800" y="0"/>
            <a:ext cx="1011960" cy="1011960"/>
          </a:xfrm>
          <a:prstGeom prst="rect">
            <a:avLst/>
          </a:prstGeom>
          <a:ln w="12600">
            <a:noFill/>
          </a:ln>
        </p:spPr>
      </p:pic>
      <p:sp>
        <p:nvSpPr>
          <p:cNvPr id="888" name="CustomShape 1"/>
          <p:cNvSpPr/>
          <p:nvPr/>
        </p:nvSpPr>
        <p:spPr>
          <a:xfrm>
            <a:off x="1486080" y="121320"/>
            <a:ext cx="10105920" cy="12502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p:txBody>
      </p:sp>
      <p:sp>
        <p:nvSpPr>
          <p:cNvPr id="889" name="CustomShape 2"/>
          <p:cNvSpPr/>
          <p:nvPr/>
        </p:nvSpPr>
        <p:spPr>
          <a:xfrm>
            <a:off x="562680" y="1959840"/>
            <a:ext cx="10733760" cy="411516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spAutoFit/>
          </a:bodyPr>
          <a:lstStyle/>
          <a:p>
            <a:pPr>
              <a:lnSpc>
                <a:spcPct val="100000"/>
              </a:lnSpc>
            </a:pPr>
            <a:r>
              <a:rPr lang="it-IT" sz="2400" b="0" i="1" strike="noStrike" spc="-1">
                <a:solidFill>
                  <a:srgbClr val="000000"/>
                </a:solidFill>
                <a:latin typeface="Candara"/>
              </a:rPr>
              <a:t>Tra i capitoli 29 e 35 della Genesi la storia di Giacobbe si intreccia con quella di Rachele di cui egli si innamora e per la quale si mette in gioco servendo il futuro suocero per molti anni. La loro storia, come quella di ogni uomo o donna non è lineare o idilliaca e si intreccia con le fatiche della vita insieme, con le difficoltà relazionali all’interno delle rispettive famiglie d’origine, con gli eventi che, nella vita, ci si ritrova a dover affrontare. L’innamoramento non è ancora l’amore ma da esso nasce il cammino che permette a quest’ultimo di germogliare e di portare sempre più frutto nel tempo.</a:t>
            </a:r>
            <a:endParaRPr lang="it-IT" sz="2400" b="0" strike="noStrike" spc="-1">
              <a:latin typeface="Arial"/>
            </a:endParaRPr>
          </a:p>
          <a:p>
            <a:pPr>
              <a:lnSpc>
                <a:spcPct val="100000"/>
              </a:lnSpc>
            </a:pPr>
            <a:r>
              <a:rPr lang="it-IT" sz="2400" b="0" i="1" strike="noStrike" spc="-1">
                <a:solidFill>
                  <a:srgbClr val="000000"/>
                </a:solidFill>
                <a:latin typeface="Candara"/>
              </a:rPr>
              <a:t>Giacobbe, innamorato, vede in Rachele il riferimento per il suo futuro e costruisce il suo progetto nella prospettiva della loro unione. Sono lunghi sette anni ma, come dice il libro della Genesi, “gli sembrarono pochi giorni, tanto era il suo amore per lei”.</a:t>
            </a:r>
            <a:r>
              <a:rPr lang="it-IT" sz="1800" b="0" i="1" strike="noStrike" spc="-1">
                <a:solidFill>
                  <a:srgbClr val="000000"/>
                </a:solidFill>
                <a:latin typeface="Calibri"/>
              </a:rPr>
              <a:t>.</a:t>
            </a:r>
            <a:endParaRPr lang="it-IT" sz="18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 name="Immagine 4"/>
          <p:cNvPicPr/>
          <p:nvPr/>
        </p:nvPicPr>
        <p:blipFill>
          <a:blip r:embed="rId2" cstate="print"/>
          <a:stretch/>
        </p:blipFill>
        <p:spPr>
          <a:xfrm>
            <a:off x="136800" y="0"/>
            <a:ext cx="1011960" cy="1011960"/>
          </a:xfrm>
          <a:prstGeom prst="rect">
            <a:avLst/>
          </a:prstGeom>
          <a:ln w="12600">
            <a:noFill/>
          </a:ln>
        </p:spPr>
      </p:pic>
      <p:sp>
        <p:nvSpPr>
          <p:cNvPr id="891" name="CustomShape 1"/>
          <p:cNvSpPr/>
          <p:nvPr/>
        </p:nvSpPr>
        <p:spPr>
          <a:xfrm>
            <a:off x="1486080" y="121320"/>
            <a:ext cx="10105920" cy="12502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p:txBody>
      </p:sp>
      <p:sp>
        <p:nvSpPr>
          <p:cNvPr id="892" name="CustomShape 2"/>
          <p:cNvSpPr/>
          <p:nvPr/>
        </p:nvSpPr>
        <p:spPr>
          <a:xfrm>
            <a:off x="534600" y="1622520"/>
            <a:ext cx="11422800" cy="448092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spAutoFit/>
          </a:bodyPr>
          <a:lstStyle/>
          <a:p>
            <a:pPr>
              <a:lnSpc>
                <a:spcPct val="100000"/>
              </a:lnSpc>
            </a:pPr>
            <a:r>
              <a:rPr lang="it-IT" sz="2400" b="0" i="1" strike="noStrike" spc="-1">
                <a:solidFill>
                  <a:srgbClr val="000000"/>
                </a:solidFill>
                <a:latin typeface="Candara"/>
              </a:rPr>
              <a:t>Il tempo dell’attesa non è mai tempo vuoto ma non è neppure solo di incontri fini a se stessi. È tempo di costruzione del futuro in un presente di conoscenza, di dialogo, di condivisione, di tenerezza, … di passaggio dall’innamoramento all’amore, quell’amore che permette di affermare con consapevolezza “Prometto di esserti fedele sempre, nella gioia e nel dolore, nella salute e nella malattia …”.</a:t>
            </a:r>
            <a:endParaRPr lang="it-IT" sz="2400" b="0" strike="noStrike" spc="-1">
              <a:latin typeface="Arial"/>
            </a:endParaRPr>
          </a:p>
          <a:p>
            <a:pPr>
              <a:lnSpc>
                <a:spcPct val="100000"/>
              </a:lnSpc>
            </a:pPr>
            <a:r>
              <a:rPr lang="it-IT" sz="2400" b="0" i="1" strike="noStrike" spc="-1">
                <a:solidFill>
                  <a:srgbClr val="000000"/>
                </a:solidFill>
                <a:latin typeface="Candara"/>
              </a:rPr>
              <a:t>Giacobbe e Rachele … e Dio con loro. Leggendo la Genesi, ma non solo, vediamo un guazzabuglio di vicende belle e brutte che appartengono alla tipicità dei nostri vissuti umani eppure, in mezzo a tutto ciò, Dio è presente, non si fa mai da parte, non ripudia mai gli uomini da Lui tanto amati e costruisce con loro e tra di loro (verrebbe da dire nonostante loro) il progetto della loro salvezza. Eh sì, perché anche Dio è innamorato e “attende” che noi impariamo a conoscerlo, ad affidarci a Lui e ad amarlo dopo che, per sua Grazia, siamo stati introdotti nella vita nuova in Lui attraverso il battesimo.</a:t>
            </a:r>
            <a:endParaRPr lang="it-IT" sz="24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3" name="Immagine 4"/>
          <p:cNvPicPr/>
          <p:nvPr/>
        </p:nvPicPr>
        <p:blipFill>
          <a:blip r:embed="rId2" cstate="print"/>
          <a:stretch/>
        </p:blipFill>
        <p:spPr>
          <a:xfrm>
            <a:off x="136800" y="0"/>
            <a:ext cx="1011960" cy="1011960"/>
          </a:xfrm>
          <a:prstGeom prst="rect">
            <a:avLst/>
          </a:prstGeom>
          <a:ln w="12600">
            <a:noFill/>
          </a:ln>
        </p:spPr>
      </p:pic>
      <p:sp>
        <p:nvSpPr>
          <p:cNvPr id="894" name="CustomShape 1"/>
          <p:cNvSpPr/>
          <p:nvPr/>
        </p:nvSpPr>
        <p:spPr>
          <a:xfrm>
            <a:off x="1486080" y="121320"/>
            <a:ext cx="10105920" cy="12502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p:txBody>
      </p:sp>
      <p:sp>
        <p:nvSpPr>
          <p:cNvPr id="895" name="TextShape 2"/>
          <p:cNvSpPr txBox="1"/>
          <p:nvPr/>
        </p:nvSpPr>
        <p:spPr>
          <a:xfrm>
            <a:off x="1009080" y="1383120"/>
            <a:ext cx="10301400" cy="5201280"/>
          </a:xfrm>
          <a:prstGeom prst="rect">
            <a:avLst/>
          </a:prstGeom>
          <a:noFill/>
          <a:ln>
            <a:noFill/>
          </a:ln>
        </p:spPr>
        <p:txBody>
          <a:bodyPr>
            <a:spAutoFit/>
          </a:bodyPr>
          <a:lstStyle/>
          <a:p>
            <a:pPr>
              <a:lnSpc>
                <a:spcPct val="100000"/>
              </a:lnSpc>
            </a:pPr>
            <a:r>
              <a:rPr lang="it-IT" sz="4000" b="1" strike="noStrike" spc="-1">
                <a:solidFill>
                  <a:srgbClr val="000000"/>
                </a:solidFill>
                <a:latin typeface="Candara"/>
              </a:rPr>
              <a:t>Preghiamo a </a:t>
            </a:r>
            <a:r>
              <a:rPr lang="it-IT" sz="4000" b="1" strike="noStrike" spc="-1">
                <a:solidFill>
                  <a:srgbClr val="0070C0"/>
                </a:solidFill>
                <a:latin typeface="Candara"/>
              </a:rPr>
              <a:t>due</a:t>
            </a:r>
            <a:r>
              <a:rPr lang="it-IT" sz="4000" b="1" strike="noStrike" spc="-1">
                <a:solidFill>
                  <a:srgbClr val="000000"/>
                </a:solidFill>
                <a:latin typeface="Candara"/>
              </a:rPr>
              <a:t> </a:t>
            </a:r>
            <a:r>
              <a:rPr lang="it-IT" sz="4000" b="1" strike="noStrike" spc="-1">
                <a:solidFill>
                  <a:srgbClr val="FF0000"/>
                </a:solidFill>
                <a:latin typeface="Candara"/>
              </a:rPr>
              <a:t>cori</a:t>
            </a:r>
            <a:r>
              <a:rPr lang="it-IT" sz="4000" b="1" strike="noStrike" spc="-1">
                <a:solidFill>
                  <a:srgbClr val="000000"/>
                </a:solidFill>
                <a:latin typeface="Candara"/>
              </a:rPr>
              <a:t> con il salmo 34</a:t>
            </a:r>
            <a:endParaRPr lang="it-IT" sz="4000" b="0" strike="noStrike" spc="-1">
              <a:latin typeface="Arial"/>
            </a:endParaRPr>
          </a:p>
          <a:p>
            <a:pPr>
              <a:lnSpc>
                <a:spcPct val="100000"/>
              </a:lnSpc>
            </a:pPr>
            <a:endParaRPr lang="it-IT" sz="4000" b="0" strike="noStrike" spc="-1">
              <a:latin typeface="Arial"/>
            </a:endParaRPr>
          </a:p>
          <a:p>
            <a:pPr>
              <a:lnSpc>
                <a:spcPct val="100000"/>
              </a:lnSpc>
            </a:pPr>
            <a:endParaRPr lang="it-IT" sz="4000" b="0" strike="noStrike" spc="-1">
              <a:latin typeface="Arial"/>
            </a:endParaRPr>
          </a:p>
          <a:p>
            <a:pPr>
              <a:lnSpc>
                <a:spcPct val="100000"/>
              </a:lnSpc>
            </a:pPr>
            <a:r>
              <a:rPr lang="it-IT" sz="4400" b="0" strike="noStrike" spc="-1">
                <a:solidFill>
                  <a:srgbClr val="0070C0"/>
                </a:solidFill>
                <a:latin typeface="Candara"/>
              </a:rPr>
              <a:t>Benedirò il Signore in ogni tempo,</a:t>
            </a:r>
            <a:endParaRPr lang="it-IT" sz="4400" b="0" strike="noStrike" spc="-1">
              <a:latin typeface="Arial"/>
            </a:endParaRPr>
          </a:p>
          <a:p>
            <a:pPr>
              <a:lnSpc>
                <a:spcPct val="100000"/>
              </a:lnSpc>
            </a:pPr>
            <a:r>
              <a:rPr lang="it-IT" sz="4400" b="0" strike="noStrike" spc="-1">
                <a:solidFill>
                  <a:srgbClr val="0070C0"/>
                </a:solidFill>
                <a:latin typeface="Candara"/>
              </a:rPr>
              <a:t>sulla mia bocca sempre la sua lode.</a:t>
            </a:r>
            <a:endParaRPr lang="it-IT" sz="4400" b="0" strike="noStrike" spc="-1">
              <a:latin typeface="Arial"/>
            </a:endParaRPr>
          </a:p>
          <a:p>
            <a:pPr>
              <a:lnSpc>
                <a:spcPct val="100000"/>
              </a:lnSpc>
            </a:pPr>
            <a:r>
              <a:rPr lang="it-IT" sz="4400" b="0" strike="noStrike" spc="-1">
                <a:solidFill>
                  <a:srgbClr val="0070C0"/>
                </a:solidFill>
                <a:latin typeface="Candara"/>
              </a:rPr>
              <a:t>Io mi glorio nel Signore:</a:t>
            </a:r>
            <a:endParaRPr lang="it-IT" sz="4400" b="0" strike="noStrike" spc="-1">
              <a:latin typeface="Arial"/>
            </a:endParaRPr>
          </a:p>
          <a:p>
            <a:pPr>
              <a:lnSpc>
                <a:spcPct val="100000"/>
              </a:lnSpc>
            </a:pPr>
            <a:r>
              <a:rPr lang="it-IT" sz="4400" b="0" strike="noStrike" spc="-1">
                <a:solidFill>
                  <a:srgbClr val="0070C0"/>
                </a:solidFill>
                <a:latin typeface="Candara"/>
              </a:rPr>
              <a:t>i poveri ascoltino e si rallegrino.</a:t>
            </a:r>
            <a:endParaRPr lang="it-IT" sz="4400" b="0" strike="noStrike" spc="-1">
              <a:latin typeface="Arial"/>
            </a:endParaRPr>
          </a:p>
          <a:p>
            <a:pPr>
              <a:lnSpc>
                <a:spcPct val="100000"/>
              </a:lnSpc>
            </a:pPr>
            <a:endParaRPr lang="it-IT" sz="4400" b="0" strike="noStrike" spc="-1">
              <a:latin typeface="Arial"/>
            </a:endParaRPr>
          </a:p>
          <a:p>
            <a:pPr>
              <a:lnSpc>
                <a:spcPct val="100000"/>
              </a:lnSpc>
            </a:pPr>
            <a:endParaRPr lang="it-IT" sz="44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 name="TextShape 1"/>
          <p:cNvSpPr txBox="1"/>
          <p:nvPr/>
        </p:nvSpPr>
        <p:spPr>
          <a:xfrm>
            <a:off x="136800" y="1442880"/>
            <a:ext cx="11267640" cy="7324920"/>
          </a:xfrm>
          <a:prstGeom prst="rect">
            <a:avLst/>
          </a:prstGeom>
          <a:noFill/>
          <a:ln>
            <a:noFill/>
          </a:ln>
        </p:spPr>
        <p:txBody>
          <a:bodyPr>
            <a:spAutoFit/>
          </a:bodyPr>
          <a:lstStyle/>
          <a:p>
            <a:pPr algn="ctr">
              <a:lnSpc>
                <a:spcPct val="100000"/>
              </a:lnSpc>
            </a:pPr>
            <a:r>
              <a:rPr lang="it-IT" sz="4800" b="0" strike="noStrike" spc="-1">
                <a:solidFill>
                  <a:srgbClr val="C00000"/>
                </a:solidFill>
                <a:latin typeface="Candara"/>
              </a:rPr>
              <a:t>Il sacerdozio antico</a:t>
            </a:r>
            <a:endParaRPr lang="it-IT" sz="4800" b="0" strike="noStrike" spc="-1">
              <a:latin typeface="Arial"/>
            </a:endParaRPr>
          </a:p>
          <a:p>
            <a:pPr>
              <a:lnSpc>
                <a:spcPct val="100000"/>
              </a:lnSpc>
            </a:pPr>
            <a:endParaRPr lang="it-IT" sz="4800" b="0" strike="noStrike" spc="-1">
              <a:latin typeface="Arial"/>
            </a:endParaRPr>
          </a:p>
          <a:p>
            <a:pPr>
              <a:lnSpc>
                <a:spcPct val="100000"/>
              </a:lnSpc>
            </a:pPr>
            <a:endParaRPr lang="it-IT" sz="4800" b="0" strike="noStrike" spc="-1">
              <a:latin typeface="Arial"/>
            </a:endParaRPr>
          </a:p>
          <a:p>
            <a:pPr>
              <a:lnSpc>
                <a:spcPct val="100000"/>
              </a:lnSpc>
            </a:pPr>
            <a:r>
              <a:rPr lang="it-IT" sz="4800" b="0" strike="noStrike" spc="-1">
                <a:solidFill>
                  <a:srgbClr val="C00000"/>
                </a:solidFill>
                <a:latin typeface="Candara"/>
              </a:rPr>
              <a:t> </a:t>
            </a:r>
            <a:r>
              <a:rPr lang="it-IT" sz="4800" b="0" i="1" strike="noStrike" spc="-1">
                <a:solidFill>
                  <a:srgbClr val="903039"/>
                </a:solidFill>
                <a:latin typeface="Candara"/>
              </a:rPr>
              <a:t>offrire sacrifici a Dio</a:t>
            </a: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nSpc>
                <a:spcPct val="100000"/>
              </a:lnSpc>
            </a:pPr>
            <a:r>
              <a:rPr lang="it-IT" sz="1800" b="0" strike="noStrike" spc="-1">
                <a:solidFill>
                  <a:srgbClr val="000000"/>
                </a:solidFill>
                <a:latin typeface="Tw Cen MT"/>
              </a:rPr>
              <a:t>    </a:t>
            </a:r>
            <a:endParaRPr lang="it-IT" sz="1800" b="0" strike="noStrike" spc="-1">
              <a:latin typeface="Arial"/>
            </a:endParaRPr>
          </a:p>
        </p:txBody>
      </p:sp>
      <p:pic>
        <p:nvPicPr>
          <p:cNvPr id="802" name="Immagine 4"/>
          <p:cNvPicPr/>
          <p:nvPr/>
        </p:nvPicPr>
        <p:blipFill>
          <a:blip r:embed="rId2" cstate="print"/>
          <a:stretch/>
        </p:blipFill>
        <p:spPr>
          <a:xfrm>
            <a:off x="136800" y="0"/>
            <a:ext cx="1011960" cy="1011960"/>
          </a:xfrm>
          <a:prstGeom prst="rect">
            <a:avLst/>
          </a:prstGeom>
          <a:ln w="12600">
            <a:noFill/>
          </a:ln>
        </p:spPr>
      </p:pic>
      <p:sp>
        <p:nvSpPr>
          <p:cNvPr id="803" name="CustomShape 2"/>
          <p:cNvSpPr/>
          <p:nvPr/>
        </p:nvSpPr>
        <p:spPr>
          <a:xfrm>
            <a:off x="1449000" y="121320"/>
            <a:ext cx="10142640" cy="216504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a:p>
            <a:pPr algn="ctr">
              <a:lnSpc>
                <a:spcPct val="100000"/>
              </a:lnSpc>
            </a:pPr>
            <a:endParaRPr lang="it-IT" sz="2000" b="0" strike="noStrike" spc="-1">
              <a:latin typeface="Arial"/>
            </a:endParaRPr>
          </a:p>
          <a:p>
            <a:pPr algn="ctr">
              <a:lnSpc>
                <a:spcPct val="100000"/>
              </a:lnSpc>
            </a:pPr>
            <a:endParaRPr lang="it-IT" sz="2000" b="0" strike="noStrike" spc="-1">
              <a:latin typeface="Arial"/>
            </a:endParaRPr>
          </a:p>
          <a:p>
            <a:pPr algn="ctr">
              <a:lnSpc>
                <a:spcPct val="100000"/>
              </a:lnSpc>
            </a:pPr>
            <a:endParaRPr lang="it-IT" sz="2000" b="0" strike="noStrike" spc="-1">
              <a:latin typeface="Arial"/>
            </a:endParaRPr>
          </a:p>
        </p:txBody>
      </p:sp>
      <p:pic>
        <p:nvPicPr>
          <p:cNvPr id="804" name="Immagine 4"/>
          <p:cNvPicPr/>
          <p:nvPr/>
        </p:nvPicPr>
        <p:blipFill>
          <a:blip r:embed="rId3" cstate="print"/>
          <a:stretch/>
        </p:blipFill>
        <p:spPr>
          <a:xfrm>
            <a:off x="6763680" y="2180520"/>
            <a:ext cx="4827960" cy="4403160"/>
          </a:xfrm>
          <a:prstGeom prst="rect">
            <a:avLst/>
          </a:prstGeom>
          <a:ln w="1260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6" name="Immagine 4"/>
          <p:cNvPicPr/>
          <p:nvPr/>
        </p:nvPicPr>
        <p:blipFill>
          <a:blip r:embed="rId2" cstate="print"/>
          <a:stretch/>
        </p:blipFill>
        <p:spPr>
          <a:xfrm>
            <a:off x="136800" y="0"/>
            <a:ext cx="1011960" cy="1011960"/>
          </a:xfrm>
          <a:prstGeom prst="rect">
            <a:avLst/>
          </a:prstGeom>
          <a:ln w="12600">
            <a:noFill/>
          </a:ln>
        </p:spPr>
      </p:pic>
      <p:sp>
        <p:nvSpPr>
          <p:cNvPr id="897" name="CustomShape 1"/>
          <p:cNvSpPr/>
          <p:nvPr/>
        </p:nvSpPr>
        <p:spPr>
          <a:xfrm>
            <a:off x="1486080" y="121320"/>
            <a:ext cx="10105920" cy="12502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p:txBody>
      </p:sp>
      <p:sp>
        <p:nvSpPr>
          <p:cNvPr id="898" name="CustomShape 2"/>
          <p:cNvSpPr/>
          <p:nvPr/>
        </p:nvSpPr>
        <p:spPr>
          <a:xfrm>
            <a:off x="632880" y="2071440"/>
            <a:ext cx="10733760" cy="344340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spAutoFit/>
          </a:bodyPr>
          <a:lstStyle/>
          <a:p>
            <a:pPr>
              <a:lnSpc>
                <a:spcPct val="100000"/>
              </a:lnSpc>
            </a:pPr>
            <a:r>
              <a:rPr lang="it-IT" sz="4400" b="0" strike="noStrike" spc="-1">
                <a:solidFill>
                  <a:srgbClr val="FF0000"/>
                </a:solidFill>
                <a:latin typeface="Candara"/>
              </a:rPr>
              <a:t>Magnificate con me il Signore,</a:t>
            </a:r>
            <a:endParaRPr lang="it-IT" sz="4400" b="0" strike="noStrike" spc="-1">
              <a:latin typeface="Arial"/>
            </a:endParaRPr>
          </a:p>
          <a:p>
            <a:pPr>
              <a:lnSpc>
                <a:spcPct val="100000"/>
              </a:lnSpc>
            </a:pPr>
            <a:r>
              <a:rPr lang="it-IT" sz="4400" b="0" strike="noStrike" spc="-1">
                <a:solidFill>
                  <a:srgbClr val="FF0000"/>
                </a:solidFill>
                <a:latin typeface="Candara"/>
              </a:rPr>
              <a:t>esaltiamo insieme il suo nome.</a:t>
            </a:r>
            <a:endParaRPr lang="it-IT" sz="4400" b="0" strike="noStrike" spc="-1">
              <a:latin typeface="Arial"/>
            </a:endParaRPr>
          </a:p>
          <a:p>
            <a:pPr>
              <a:lnSpc>
                <a:spcPct val="100000"/>
              </a:lnSpc>
            </a:pPr>
            <a:r>
              <a:rPr lang="it-IT" sz="4400" b="0" strike="noStrike" spc="-1">
                <a:solidFill>
                  <a:srgbClr val="FF0000"/>
                </a:solidFill>
                <a:latin typeface="Candara"/>
              </a:rPr>
              <a:t>Ho cercato il Signore: mi ha</a:t>
            </a:r>
            <a:endParaRPr lang="it-IT" sz="4400" b="0" strike="noStrike" spc="-1">
              <a:latin typeface="Arial"/>
            </a:endParaRPr>
          </a:p>
          <a:p>
            <a:pPr>
              <a:lnSpc>
                <a:spcPct val="100000"/>
              </a:lnSpc>
            </a:pPr>
            <a:r>
              <a:rPr lang="it-IT" sz="4400" b="0" strike="noStrike" spc="-1">
                <a:solidFill>
                  <a:srgbClr val="FF0000"/>
                </a:solidFill>
                <a:latin typeface="Candara"/>
              </a:rPr>
              <a:t>risposto e da ogni mia paura mi ha</a:t>
            </a:r>
            <a:endParaRPr lang="it-IT" sz="4400" b="0" strike="noStrike" spc="-1">
              <a:latin typeface="Arial"/>
            </a:endParaRPr>
          </a:p>
          <a:p>
            <a:pPr>
              <a:lnSpc>
                <a:spcPct val="100000"/>
              </a:lnSpc>
            </a:pPr>
            <a:r>
              <a:rPr lang="it-IT" sz="4400" b="0" strike="noStrike" spc="-1">
                <a:solidFill>
                  <a:srgbClr val="FF0000"/>
                </a:solidFill>
                <a:latin typeface="Candara"/>
              </a:rPr>
              <a:t>liberato.</a:t>
            </a:r>
            <a:endParaRPr lang="it-IT" sz="44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9" name="Immagine 4"/>
          <p:cNvPicPr/>
          <p:nvPr/>
        </p:nvPicPr>
        <p:blipFill>
          <a:blip r:embed="rId2" cstate="print"/>
          <a:stretch/>
        </p:blipFill>
        <p:spPr>
          <a:xfrm>
            <a:off x="136800" y="0"/>
            <a:ext cx="1011960" cy="1011960"/>
          </a:xfrm>
          <a:prstGeom prst="rect">
            <a:avLst/>
          </a:prstGeom>
          <a:ln w="12600">
            <a:noFill/>
          </a:ln>
        </p:spPr>
      </p:pic>
      <p:sp>
        <p:nvSpPr>
          <p:cNvPr id="900" name="CustomShape 1"/>
          <p:cNvSpPr/>
          <p:nvPr/>
        </p:nvSpPr>
        <p:spPr>
          <a:xfrm>
            <a:off x="1486080" y="121320"/>
            <a:ext cx="10105920" cy="12502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p:txBody>
      </p:sp>
      <p:sp>
        <p:nvSpPr>
          <p:cNvPr id="901" name="TextShape 2"/>
          <p:cNvSpPr txBox="1"/>
          <p:nvPr/>
        </p:nvSpPr>
        <p:spPr>
          <a:xfrm>
            <a:off x="1009080" y="1383120"/>
            <a:ext cx="10301400" cy="3835440"/>
          </a:xfrm>
          <a:prstGeom prst="rect">
            <a:avLst/>
          </a:prstGeom>
          <a:noFill/>
          <a:ln>
            <a:noFill/>
          </a:ln>
        </p:spPr>
        <p:txBody>
          <a:bodyPr>
            <a:spAutoFit/>
          </a:bodyPr>
          <a:lstStyle/>
          <a:p>
            <a:pPr>
              <a:lnSpc>
                <a:spcPct val="100000"/>
              </a:lnSpc>
            </a:pPr>
            <a:endParaRPr lang="it-IT" sz="1800" b="0" strike="noStrike" spc="-1">
              <a:latin typeface="Arial"/>
            </a:endParaRPr>
          </a:p>
          <a:p>
            <a:pPr>
              <a:lnSpc>
                <a:spcPct val="107000"/>
              </a:lnSpc>
            </a:pPr>
            <a:r>
              <a:rPr lang="it-IT" sz="4400" b="0" strike="noStrike" spc="-1">
                <a:solidFill>
                  <a:srgbClr val="0070C0"/>
                </a:solidFill>
                <a:latin typeface="Candara"/>
                <a:ea typeface="Times New Roman"/>
              </a:rPr>
              <a:t>Guardate a lui e sarete raggianti,</a:t>
            </a:r>
            <a:endParaRPr lang="it-IT" sz="4400" b="0" strike="noStrike" spc="-1">
              <a:latin typeface="Arial"/>
            </a:endParaRPr>
          </a:p>
          <a:p>
            <a:pPr>
              <a:lnSpc>
                <a:spcPct val="107000"/>
              </a:lnSpc>
            </a:pPr>
            <a:r>
              <a:rPr lang="it-IT" sz="4400" b="0" strike="noStrike" spc="-1">
                <a:solidFill>
                  <a:srgbClr val="0070C0"/>
                </a:solidFill>
                <a:latin typeface="Candara"/>
                <a:ea typeface="Times New Roman"/>
              </a:rPr>
              <a:t>i vostri volti non dovranno arrossire.</a:t>
            </a:r>
            <a:endParaRPr lang="it-IT" sz="4400" b="0" strike="noStrike" spc="-1">
              <a:latin typeface="Arial"/>
            </a:endParaRPr>
          </a:p>
          <a:p>
            <a:pPr>
              <a:lnSpc>
                <a:spcPct val="107000"/>
              </a:lnSpc>
            </a:pPr>
            <a:r>
              <a:rPr lang="it-IT" sz="4400" b="0" strike="noStrike" spc="-1">
                <a:solidFill>
                  <a:srgbClr val="0070C0"/>
                </a:solidFill>
                <a:latin typeface="Candara"/>
                <a:ea typeface="Times New Roman"/>
              </a:rPr>
              <a:t>Questo povero grida e il Signore lo</a:t>
            </a:r>
            <a:endParaRPr lang="it-IT" sz="4400" b="0" strike="noStrike" spc="-1">
              <a:latin typeface="Arial"/>
            </a:endParaRPr>
          </a:p>
          <a:p>
            <a:pPr>
              <a:lnSpc>
                <a:spcPct val="100000"/>
              </a:lnSpc>
            </a:pPr>
            <a:r>
              <a:rPr lang="it-IT" sz="4400" b="0" strike="noStrike" spc="-1">
                <a:solidFill>
                  <a:srgbClr val="0070C0"/>
                </a:solidFill>
                <a:latin typeface="Candara"/>
                <a:ea typeface="Times New Roman"/>
              </a:rPr>
              <a:t>ascolta, lo salva da tutte le sue angosce.</a:t>
            </a:r>
            <a:endParaRPr lang="it-IT" sz="4400" b="0" strike="noStrike" spc="-1">
              <a:latin typeface="Arial"/>
            </a:endParaRPr>
          </a:p>
          <a:p>
            <a:pPr>
              <a:lnSpc>
                <a:spcPct val="100000"/>
              </a:lnSpc>
            </a:pPr>
            <a:endParaRPr lang="it-IT" sz="44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2" name="Immagine 4"/>
          <p:cNvPicPr/>
          <p:nvPr/>
        </p:nvPicPr>
        <p:blipFill>
          <a:blip r:embed="rId2" cstate="print"/>
          <a:stretch/>
        </p:blipFill>
        <p:spPr>
          <a:xfrm>
            <a:off x="136800" y="0"/>
            <a:ext cx="1011960" cy="1011960"/>
          </a:xfrm>
          <a:prstGeom prst="rect">
            <a:avLst/>
          </a:prstGeom>
          <a:ln w="12600">
            <a:noFill/>
          </a:ln>
        </p:spPr>
      </p:pic>
      <p:sp>
        <p:nvSpPr>
          <p:cNvPr id="903" name="CustomShape 1"/>
          <p:cNvSpPr/>
          <p:nvPr/>
        </p:nvSpPr>
        <p:spPr>
          <a:xfrm>
            <a:off x="1486080" y="121320"/>
            <a:ext cx="10105920" cy="12502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p:txBody>
      </p:sp>
      <p:sp>
        <p:nvSpPr>
          <p:cNvPr id="904" name="TextShape 2"/>
          <p:cNvSpPr txBox="1"/>
          <p:nvPr/>
        </p:nvSpPr>
        <p:spPr>
          <a:xfrm>
            <a:off x="1009080" y="1383120"/>
            <a:ext cx="10301400" cy="4607280"/>
          </a:xfrm>
          <a:prstGeom prst="rect">
            <a:avLst/>
          </a:prstGeom>
          <a:noFill/>
          <a:ln>
            <a:noFill/>
          </a:ln>
        </p:spPr>
        <p:txBody>
          <a:bodyPr>
            <a:spAutoFit/>
          </a:bodyPr>
          <a:lstStyle/>
          <a:p>
            <a:pPr>
              <a:lnSpc>
                <a:spcPct val="100000"/>
              </a:lnSpc>
            </a:pPr>
            <a:endParaRPr lang="it-IT" sz="1800" b="0" strike="noStrike" spc="-1">
              <a:latin typeface="Arial"/>
            </a:endParaRPr>
          </a:p>
          <a:p>
            <a:pPr>
              <a:lnSpc>
                <a:spcPct val="107000"/>
              </a:lnSpc>
            </a:pPr>
            <a:r>
              <a:rPr lang="it-IT" sz="4400" b="0" strike="noStrike" spc="-1">
                <a:solidFill>
                  <a:srgbClr val="FF0000"/>
                </a:solidFill>
                <a:latin typeface="Calibri"/>
                <a:ea typeface="Times New Roman"/>
              </a:rPr>
              <a:t>L'angelo del Signore si accampa</a:t>
            </a:r>
            <a:endParaRPr lang="it-IT" sz="4400" b="0" strike="noStrike" spc="-1">
              <a:latin typeface="Arial"/>
            </a:endParaRPr>
          </a:p>
          <a:p>
            <a:pPr>
              <a:lnSpc>
                <a:spcPct val="107000"/>
              </a:lnSpc>
            </a:pPr>
            <a:r>
              <a:rPr lang="it-IT" sz="4400" b="0" strike="noStrike" spc="-1">
                <a:solidFill>
                  <a:srgbClr val="FF0000"/>
                </a:solidFill>
                <a:latin typeface="Calibri"/>
                <a:ea typeface="Times New Roman"/>
              </a:rPr>
              <a:t>attorno a quelli che lo temono, e li libera.</a:t>
            </a:r>
            <a:endParaRPr lang="it-IT" sz="4400" b="0" strike="noStrike" spc="-1">
              <a:latin typeface="Arial"/>
            </a:endParaRPr>
          </a:p>
          <a:p>
            <a:pPr>
              <a:lnSpc>
                <a:spcPct val="107000"/>
              </a:lnSpc>
            </a:pPr>
            <a:r>
              <a:rPr lang="it-IT" sz="4400" b="0" strike="noStrike" spc="-1">
                <a:solidFill>
                  <a:srgbClr val="FF0000"/>
                </a:solidFill>
                <a:latin typeface="Calibri"/>
                <a:ea typeface="Times New Roman"/>
              </a:rPr>
              <a:t>Gustate e vedete com'è buono il</a:t>
            </a:r>
            <a:endParaRPr lang="it-IT" sz="4400" b="0" strike="noStrike" spc="-1">
              <a:latin typeface="Arial"/>
            </a:endParaRPr>
          </a:p>
          <a:p>
            <a:pPr>
              <a:lnSpc>
                <a:spcPct val="107000"/>
              </a:lnSpc>
            </a:pPr>
            <a:r>
              <a:rPr lang="it-IT" sz="4400" b="0" strike="noStrike" spc="-1">
                <a:solidFill>
                  <a:srgbClr val="FF0000"/>
                </a:solidFill>
                <a:latin typeface="Calibri"/>
                <a:ea typeface="Times New Roman"/>
              </a:rPr>
              <a:t>Signore; beato l'uomo che in lui si</a:t>
            </a:r>
            <a:endParaRPr lang="it-IT" sz="4400" b="0" strike="noStrike" spc="-1">
              <a:latin typeface="Arial"/>
            </a:endParaRPr>
          </a:p>
          <a:p>
            <a:pPr>
              <a:lnSpc>
                <a:spcPct val="107000"/>
              </a:lnSpc>
            </a:pPr>
            <a:r>
              <a:rPr lang="it-IT" sz="4400" b="0" strike="noStrike" spc="-1">
                <a:solidFill>
                  <a:srgbClr val="FF0000"/>
                </a:solidFill>
                <a:latin typeface="Calibri"/>
                <a:ea typeface="Times New Roman"/>
              </a:rPr>
              <a:t>rifugia.</a:t>
            </a:r>
            <a:endParaRPr lang="it-IT" sz="4400" b="0" strike="noStrike" spc="-1">
              <a:latin typeface="Arial"/>
            </a:endParaRPr>
          </a:p>
          <a:p>
            <a:pPr>
              <a:lnSpc>
                <a:spcPct val="100000"/>
              </a:lnSpc>
            </a:pPr>
            <a:endParaRPr lang="it-IT" sz="44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5" name="Immagine 4"/>
          <p:cNvPicPr/>
          <p:nvPr/>
        </p:nvPicPr>
        <p:blipFill>
          <a:blip r:embed="rId2" cstate="print"/>
          <a:stretch/>
        </p:blipFill>
        <p:spPr>
          <a:xfrm>
            <a:off x="136800" y="0"/>
            <a:ext cx="1011960" cy="1011960"/>
          </a:xfrm>
          <a:prstGeom prst="rect">
            <a:avLst/>
          </a:prstGeom>
          <a:ln w="12600">
            <a:noFill/>
          </a:ln>
        </p:spPr>
      </p:pic>
      <p:sp>
        <p:nvSpPr>
          <p:cNvPr id="906" name="CustomShape 1"/>
          <p:cNvSpPr/>
          <p:nvPr/>
        </p:nvSpPr>
        <p:spPr>
          <a:xfrm>
            <a:off x="1486080" y="121320"/>
            <a:ext cx="10105920" cy="12502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p:txBody>
      </p:sp>
      <p:sp>
        <p:nvSpPr>
          <p:cNvPr id="907" name="TextShape 2"/>
          <p:cNvSpPr txBox="1"/>
          <p:nvPr/>
        </p:nvSpPr>
        <p:spPr>
          <a:xfrm>
            <a:off x="1009080" y="1383120"/>
            <a:ext cx="10301400" cy="5967720"/>
          </a:xfrm>
          <a:prstGeom prst="rect">
            <a:avLst/>
          </a:prstGeom>
          <a:noFill/>
          <a:ln>
            <a:noFill/>
          </a:ln>
        </p:spPr>
        <p:txBody>
          <a:bodyPr>
            <a:spAutoFit/>
          </a:bodyPr>
          <a:lstStyle/>
          <a:p>
            <a:pPr>
              <a:lnSpc>
                <a:spcPct val="107000"/>
              </a:lnSpc>
            </a:pPr>
            <a:r>
              <a:rPr lang="it-IT" sz="4400" b="0" strike="noStrike" spc="-1">
                <a:solidFill>
                  <a:srgbClr val="0070C0"/>
                </a:solidFill>
                <a:latin typeface="Calibri"/>
                <a:ea typeface="Times New Roman"/>
              </a:rPr>
              <a:t>Temete il Signore, suoi santi:</a:t>
            </a:r>
            <a:endParaRPr lang="it-IT" sz="4400" b="0" strike="noStrike" spc="-1">
              <a:latin typeface="Arial"/>
            </a:endParaRPr>
          </a:p>
          <a:p>
            <a:pPr>
              <a:lnSpc>
                <a:spcPct val="107000"/>
              </a:lnSpc>
            </a:pPr>
            <a:r>
              <a:rPr lang="it-IT" sz="4400" b="0" strike="noStrike" spc="-1">
                <a:solidFill>
                  <a:srgbClr val="0070C0"/>
                </a:solidFill>
                <a:latin typeface="Calibri"/>
                <a:ea typeface="Times New Roman"/>
              </a:rPr>
              <a:t>nulla manca a coloro che lo temono. Non a noi, Signore, non a noi,</a:t>
            </a:r>
            <a:endParaRPr lang="it-IT" sz="4400" b="0" strike="noStrike" spc="-1">
              <a:latin typeface="Arial"/>
            </a:endParaRPr>
          </a:p>
          <a:p>
            <a:pPr>
              <a:lnSpc>
                <a:spcPct val="107000"/>
              </a:lnSpc>
            </a:pPr>
            <a:r>
              <a:rPr lang="it-IT" sz="4400" b="0" strike="noStrike" spc="-1">
                <a:solidFill>
                  <a:srgbClr val="0070C0"/>
                </a:solidFill>
                <a:latin typeface="Calibri"/>
                <a:ea typeface="Times New Roman"/>
              </a:rPr>
              <a:t>ma al tuo nome da' gloria,</a:t>
            </a:r>
            <a:endParaRPr lang="it-IT" sz="4400" b="0" strike="noStrike" spc="-1">
              <a:latin typeface="Arial"/>
            </a:endParaRPr>
          </a:p>
          <a:p>
            <a:pPr>
              <a:lnSpc>
                <a:spcPct val="107000"/>
              </a:lnSpc>
            </a:pPr>
            <a:r>
              <a:rPr lang="it-IT" sz="4400" b="0" strike="noStrike" spc="-1">
                <a:solidFill>
                  <a:srgbClr val="0070C0"/>
                </a:solidFill>
                <a:latin typeface="Calibri"/>
                <a:ea typeface="Times New Roman"/>
              </a:rPr>
              <a:t>per il tuo amore, per la tua fedeltà.</a:t>
            </a:r>
            <a:endParaRPr lang="it-IT" sz="4400" b="0" strike="noStrike" spc="-1">
              <a:latin typeface="Arial"/>
            </a:endParaRPr>
          </a:p>
          <a:p>
            <a:pPr>
              <a:lnSpc>
                <a:spcPct val="107000"/>
              </a:lnSpc>
            </a:pPr>
            <a:endParaRPr lang="it-IT" sz="4400" b="0" strike="noStrike" spc="-1">
              <a:latin typeface="Arial"/>
            </a:endParaRPr>
          </a:p>
          <a:p>
            <a:pPr>
              <a:lnSpc>
                <a:spcPct val="107000"/>
              </a:lnSpc>
            </a:pPr>
            <a:r>
              <a:rPr lang="it-IT" sz="4000" b="0" strike="noStrike" spc="-1">
                <a:solidFill>
                  <a:srgbClr val="000000"/>
                </a:solidFill>
                <a:latin typeface="Candara"/>
              </a:rPr>
              <a:t>(insieme) Gloria al Padre…</a:t>
            </a:r>
            <a:endParaRPr lang="it-IT" sz="4000" b="0" strike="noStrike" spc="-1">
              <a:latin typeface="Arial"/>
            </a:endParaRPr>
          </a:p>
          <a:p>
            <a:pPr>
              <a:lnSpc>
                <a:spcPct val="107000"/>
              </a:lnSpc>
            </a:pPr>
            <a:endParaRPr lang="it-IT" sz="4000" b="0" strike="noStrike" spc="-1">
              <a:latin typeface="Arial"/>
            </a:endParaRPr>
          </a:p>
          <a:p>
            <a:pPr>
              <a:lnSpc>
                <a:spcPct val="100000"/>
              </a:lnSpc>
            </a:pPr>
            <a:endParaRPr lang="it-IT" sz="40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8" name="Immagine 4"/>
          <p:cNvPicPr/>
          <p:nvPr/>
        </p:nvPicPr>
        <p:blipFill>
          <a:blip r:embed="rId2" cstate="print"/>
          <a:stretch/>
        </p:blipFill>
        <p:spPr>
          <a:xfrm>
            <a:off x="136800" y="0"/>
            <a:ext cx="1011960" cy="1011960"/>
          </a:xfrm>
          <a:prstGeom prst="rect">
            <a:avLst/>
          </a:prstGeom>
          <a:ln w="12600">
            <a:noFill/>
          </a:ln>
        </p:spPr>
      </p:pic>
      <p:sp>
        <p:nvSpPr>
          <p:cNvPr id="909" name="CustomShape 1"/>
          <p:cNvSpPr/>
          <p:nvPr/>
        </p:nvSpPr>
        <p:spPr>
          <a:xfrm>
            <a:off x="1486080" y="121320"/>
            <a:ext cx="10105920" cy="12502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p:txBody>
      </p:sp>
      <p:sp>
        <p:nvSpPr>
          <p:cNvPr id="910" name="CustomShape 2"/>
          <p:cNvSpPr/>
          <p:nvPr/>
        </p:nvSpPr>
        <p:spPr>
          <a:xfrm>
            <a:off x="642600" y="1508040"/>
            <a:ext cx="6006960" cy="137160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spAutoFit/>
          </a:bodyPr>
          <a:lstStyle/>
          <a:p>
            <a:pPr>
              <a:lnSpc>
                <a:spcPct val="100000"/>
              </a:lnSpc>
            </a:pPr>
            <a:r>
              <a:rPr lang="it-IT" sz="2800" b="0" strike="noStrike" spc="-1">
                <a:solidFill>
                  <a:srgbClr val="385723"/>
                </a:solidFill>
                <a:latin typeface="Candara"/>
              </a:rPr>
              <a:t>Preghiamo insieme con la preghiera dei figli e dei fratelli: </a:t>
            </a:r>
            <a:r>
              <a:rPr lang="it-IT" sz="2800" b="1" strike="noStrike" spc="-1">
                <a:solidFill>
                  <a:srgbClr val="385723"/>
                </a:solidFill>
                <a:latin typeface="Candara"/>
              </a:rPr>
              <a:t>Padre nostro…</a:t>
            </a:r>
            <a:endParaRPr lang="it-IT" sz="2800" b="0" strike="noStrike" spc="-1">
              <a:latin typeface="Arial"/>
            </a:endParaRPr>
          </a:p>
          <a:p>
            <a:pPr>
              <a:lnSpc>
                <a:spcPct val="100000"/>
              </a:lnSpc>
            </a:pPr>
            <a:endParaRPr lang="it-IT" sz="2800" b="0" strike="noStrike" spc="-1">
              <a:latin typeface="Arial"/>
            </a:endParaRPr>
          </a:p>
        </p:txBody>
      </p:sp>
      <p:sp>
        <p:nvSpPr>
          <p:cNvPr id="911" name="CustomShape 3"/>
          <p:cNvSpPr/>
          <p:nvPr/>
        </p:nvSpPr>
        <p:spPr>
          <a:xfrm>
            <a:off x="492480" y="2893320"/>
            <a:ext cx="11057040" cy="32194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spAutoFit/>
          </a:bodyPr>
          <a:lstStyle/>
          <a:p>
            <a:pPr>
              <a:lnSpc>
                <a:spcPct val="107000"/>
              </a:lnSpc>
            </a:pPr>
            <a:r>
              <a:rPr lang="it-IT" sz="3200" b="1" strike="noStrike" spc="-1">
                <a:solidFill>
                  <a:srgbClr val="FF0000"/>
                </a:solidFill>
                <a:latin typeface="Candara"/>
                <a:ea typeface="Times New Roman"/>
              </a:rPr>
              <a:t>Orazione</a:t>
            </a:r>
            <a:endParaRPr lang="it-IT" sz="3200" b="0" strike="noStrike" spc="-1">
              <a:latin typeface="Arial"/>
            </a:endParaRPr>
          </a:p>
          <a:p>
            <a:pPr algn="just">
              <a:lnSpc>
                <a:spcPct val="107000"/>
              </a:lnSpc>
            </a:pPr>
            <a:r>
              <a:rPr lang="it-IT" sz="3200" b="0" strike="noStrike" spc="-1">
                <a:solidFill>
                  <a:srgbClr val="111111"/>
                </a:solidFill>
                <a:latin typeface="Candara"/>
                <a:ea typeface="Times New Roman"/>
              </a:rPr>
              <a:t>O Dio, che hai fondato la tua Chiesa sulla fede degli apostoli, fa’ che le nostre comunità, illuminate dalla tua parola e unite nel vincolo del tuo amore, diventino segno di salvezza e di speranza per tutti coloro che dalle tenebre anelano alla luce.</a:t>
            </a:r>
            <a:endParaRPr lang="it-IT" sz="3200" b="0" strike="noStrike" spc="-1">
              <a:latin typeface="Arial"/>
            </a:endParaRPr>
          </a:p>
          <a:p>
            <a:pPr algn="just">
              <a:lnSpc>
                <a:spcPct val="107000"/>
              </a:lnSpc>
            </a:pPr>
            <a:r>
              <a:rPr lang="it-IT" sz="3200" b="0" strike="noStrike" spc="-1">
                <a:solidFill>
                  <a:srgbClr val="111111"/>
                </a:solidFill>
                <a:latin typeface="Candara"/>
                <a:ea typeface="Times New Roman"/>
              </a:rPr>
              <a:t>Per il nostro Signore Gesù Cristo...</a:t>
            </a:r>
            <a:endParaRPr lang="it-IT" sz="32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2" name="Immagine 4"/>
          <p:cNvPicPr/>
          <p:nvPr/>
        </p:nvPicPr>
        <p:blipFill>
          <a:blip r:embed="rId2" cstate="print"/>
          <a:stretch/>
        </p:blipFill>
        <p:spPr>
          <a:xfrm>
            <a:off x="136800" y="0"/>
            <a:ext cx="1011960" cy="1011960"/>
          </a:xfrm>
          <a:prstGeom prst="rect">
            <a:avLst/>
          </a:prstGeom>
          <a:ln w="12600">
            <a:noFill/>
          </a:ln>
        </p:spPr>
      </p:pic>
      <p:sp>
        <p:nvSpPr>
          <p:cNvPr id="913" name="CustomShape 1"/>
          <p:cNvSpPr/>
          <p:nvPr/>
        </p:nvSpPr>
        <p:spPr>
          <a:xfrm>
            <a:off x="1486080" y="121320"/>
            <a:ext cx="10105920" cy="12502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p:txBody>
      </p:sp>
      <p:sp>
        <p:nvSpPr>
          <p:cNvPr id="914" name="CustomShape 2"/>
          <p:cNvSpPr/>
          <p:nvPr/>
        </p:nvSpPr>
        <p:spPr>
          <a:xfrm>
            <a:off x="-52920" y="5790240"/>
            <a:ext cx="10742040" cy="91476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wrap="none" anchorCtr="1">
            <a:spAutoFit/>
          </a:bodyPr>
          <a:lstStyle/>
          <a:p>
            <a:pPr algn="ctr">
              <a:lnSpc>
                <a:spcPct val="100000"/>
              </a:lnSpc>
            </a:pPr>
            <a:r>
              <a:rPr lang="it-IT" sz="5400" b="1" strike="noStrike" spc="-1">
                <a:solidFill>
                  <a:srgbClr val="F8CBAD"/>
                </a:solidFill>
                <a:latin typeface="Calibri"/>
              </a:rPr>
              <a:t>Arrivederci a DOMENICA 2 FEBBRAIO</a:t>
            </a:r>
            <a:endParaRPr lang="it-IT" sz="5400" b="0" strike="noStrike" spc="-1">
              <a:latin typeface="Arial"/>
            </a:endParaRPr>
          </a:p>
        </p:txBody>
      </p:sp>
      <p:pic>
        <p:nvPicPr>
          <p:cNvPr id="915" name="Immagine 5"/>
          <p:cNvPicPr/>
          <p:nvPr/>
        </p:nvPicPr>
        <p:blipFill>
          <a:blip r:embed="rId3" cstate="print"/>
          <a:stretch/>
        </p:blipFill>
        <p:spPr>
          <a:xfrm>
            <a:off x="10620720" y="5677920"/>
            <a:ext cx="1571040" cy="1068120"/>
          </a:xfrm>
          <a:prstGeom prst="rect">
            <a:avLst/>
          </a:prstGeom>
          <a:ln w="12600">
            <a:noFill/>
          </a:ln>
        </p:spPr>
      </p:pic>
      <p:sp>
        <p:nvSpPr>
          <p:cNvPr id="916" name="CustomShape 3"/>
          <p:cNvSpPr/>
          <p:nvPr/>
        </p:nvSpPr>
        <p:spPr>
          <a:xfrm>
            <a:off x="323640" y="1590120"/>
            <a:ext cx="10972800" cy="344340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spAutoFit/>
          </a:bodyPr>
          <a:lstStyle/>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r>
              <a:rPr lang="it-IT" sz="4400" b="1" strike="noStrike" spc="-1">
                <a:solidFill>
                  <a:srgbClr val="7F7F7F"/>
                </a:solidFill>
                <a:latin typeface="Calibri"/>
              </a:rPr>
              <a:t>                                     Colore:</a:t>
            </a:r>
            <a:endParaRPr lang="it-IT" sz="4400" b="0" strike="noStrike" spc="-1">
              <a:latin typeface="Arial"/>
            </a:endParaRPr>
          </a:p>
          <a:p>
            <a:pPr algn="ctr">
              <a:lnSpc>
                <a:spcPct val="100000"/>
              </a:lnSpc>
            </a:pPr>
            <a:endParaRPr lang="it-IT" sz="4400" b="0" strike="noStrike" spc="-1">
              <a:latin typeface="Arial"/>
            </a:endParaRPr>
          </a:p>
          <a:p>
            <a:pPr>
              <a:lnSpc>
                <a:spcPct val="100000"/>
              </a:lnSpc>
            </a:pPr>
            <a:r>
              <a:rPr lang="it-IT" sz="4400" b="1" strike="noStrike" spc="-1">
                <a:solidFill>
                  <a:srgbClr val="7F7F7F"/>
                </a:solidFill>
                <a:latin typeface="Calibri"/>
              </a:rPr>
              <a:t>Segno:</a:t>
            </a:r>
            <a:endParaRPr lang="it-IT" sz="4400" b="0" strike="noStrike" spc="-1">
              <a:latin typeface="Arial"/>
            </a:endParaRPr>
          </a:p>
        </p:txBody>
      </p:sp>
      <p:sp>
        <p:nvSpPr>
          <p:cNvPr id="917" name="CustomShape 4"/>
          <p:cNvSpPr/>
          <p:nvPr/>
        </p:nvSpPr>
        <p:spPr>
          <a:xfrm>
            <a:off x="517680" y="1499760"/>
            <a:ext cx="11156400" cy="91476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wrap="none" anchorCtr="1">
            <a:spAutoFit/>
          </a:bodyPr>
          <a:lstStyle/>
          <a:p>
            <a:pPr algn="ctr">
              <a:lnSpc>
                <a:spcPct val="100000"/>
              </a:lnSpc>
            </a:pPr>
            <a:r>
              <a:rPr lang="it-IT" sz="5400" b="1" strike="noStrike" spc="-1">
                <a:solidFill>
                  <a:srgbClr val="F8CBAD"/>
                </a:solidFill>
                <a:latin typeface="Calibri"/>
              </a:rPr>
              <a:t>Il dono sacerdotale degli sposi cristiani</a:t>
            </a:r>
            <a:endParaRPr lang="it-IT" sz="5400" b="0" strike="noStrike" spc="-1">
              <a:latin typeface="Arial"/>
            </a:endParaRPr>
          </a:p>
        </p:txBody>
      </p:sp>
      <p:pic>
        <p:nvPicPr>
          <p:cNvPr id="918" name="Immagine 7"/>
          <p:cNvPicPr/>
          <p:nvPr/>
        </p:nvPicPr>
        <p:blipFill>
          <a:blip r:embed="rId4" cstate="print"/>
          <a:stretch/>
        </p:blipFill>
        <p:spPr>
          <a:xfrm>
            <a:off x="6980760" y="2390040"/>
            <a:ext cx="3050280" cy="1827720"/>
          </a:xfrm>
          <a:prstGeom prst="rect">
            <a:avLst/>
          </a:prstGeom>
          <a:ln w="12600">
            <a:noFill/>
          </a:ln>
        </p:spPr>
      </p:pic>
      <p:pic>
        <p:nvPicPr>
          <p:cNvPr id="919" name="Immagine 8"/>
          <p:cNvPicPr/>
          <p:nvPr/>
        </p:nvPicPr>
        <p:blipFill>
          <a:blip r:embed="rId5" cstate="print"/>
          <a:stretch/>
        </p:blipFill>
        <p:spPr>
          <a:xfrm>
            <a:off x="2787480" y="3591000"/>
            <a:ext cx="2928600" cy="2196360"/>
          </a:xfrm>
          <a:prstGeom prst="rect">
            <a:avLst/>
          </a:prstGeom>
          <a:ln w="1260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 name="TextShape 1"/>
          <p:cNvSpPr txBox="1"/>
          <p:nvPr/>
        </p:nvSpPr>
        <p:spPr>
          <a:xfrm>
            <a:off x="136800" y="1442880"/>
            <a:ext cx="11267640" cy="7303680"/>
          </a:xfrm>
          <a:prstGeom prst="rect">
            <a:avLst/>
          </a:prstGeom>
          <a:noFill/>
          <a:ln>
            <a:noFill/>
          </a:ln>
        </p:spPr>
        <p:txBody>
          <a:bodyPr>
            <a:spAutoFit/>
          </a:bodyPr>
          <a:lstStyle/>
          <a:p>
            <a:pPr algn="ctr">
              <a:lnSpc>
                <a:spcPct val="115000"/>
              </a:lnSpc>
              <a:spcAft>
                <a:spcPts val="1001"/>
              </a:spcAft>
            </a:pPr>
            <a:r>
              <a:rPr lang="it-IT" sz="4800" b="0" strike="noStrike" spc="-1">
                <a:solidFill>
                  <a:srgbClr val="C00000"/>
                </a:solidFill>
                <a:latin typeface="Calibri"/>
                <a:ea typeface="Calibri"/>
              </a:rPr>
              <a:t>Il sacerdozio di Cristo</a:t>
            </a:r>
            <a:endParaRPr lang="it-IT" sz="4800" b="0" strike="noStrike" spc="-1">
              <a:latin typeface="Arial"/>
            </a:endParaRPr>
          </a:p>
          <a:p>
            <a:pPr>
              <a:lnSpc>
                <a:spcPct val="115000"/>
              </a:lnSpc>
              <a:spcAft>
                <a:spcPts val="1001"/>
              </a:spcAft>
            </a:pPr>
            <a:endParaRPr lang="it-IT" sz="4800" b="0" strike="noStrike" spc="-1">
              <a:latin typeface="Arial"/>
            </a:endParaRPr>
          </a:p>
          <a:p>
            <a:pPr>
              <a:lnSpc>
                <a:spcPct val="115000"/>
              </a:lnSpc>
              <a:spcAft>
                <a:spcPts val="1001"/>
              </a:spcAft>
            </a:pPr>
            <a:r>
              <a:rPr lang="it-IT" sz="4800" b="0" i="1" strike="noStrike" spc="-1">
                <a:solidFill>
                  <a:srgbClr val="903039"/>
                </a:solidFill>
                <a:latin typeface="Calibri"/>
                <a:ea typeface="Calibri"/>
              </a:rPr>
              <a:t>offrire se stessi a Dio</a:t>
            </a: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nSpc>
                <a:spcPct val="100000"/>
              </a:lnSpc>
            </a:pPr>
            <a:r>
              <a:rPr lang="it-IT" sz="1800" b="0" strike="noStrike" spc="-1">
                <a:solidFill>
                  <a:srgbClr val="000000"/>
                </a:solidFill>
                <a:latin typeface="Tw Cen MT"/>
              </a:rPr>
              <a:t>    </a:t>
            </a:r>
            <a:endParaRPr lang="it-IT" sz="1800" b="0" strike="noStrike" spc="-1">
              <a:latin typeface="Arial"/>
            </a:endParaRPr>
          </a:p>
        </p:txBody>
      </p:sp>
      <p:pic>
        <p:nvPicPr>
          <p:cNvPr id="806" name="Immagine 4"/>
          <p:cNvPicPr/>
          <p:nvPr/>
        </p:nvPicPr>
        <p:blipFill>
          <a:blip r:embed="rId2" cstate="print"/>
          <a:stretch/>
        </p:blipFill>
        <p:spPr>
          <a:xfrm>
            <a:off x="136800" y="0"/>
            <a:ext cx="1011960" cy="1011960"/>
          </a:xfrm>
          <a:prstGeom prst="rect">
            <a:avLst/>
          </a:prstGeom>
          <a:ln w="12600">
            <a:noFill/>
          </a:ln>
        </p:spPr>
      </p:pic>
      <p:sp>
        <p:nvSpPr>
          <p:cNvPr id="807" name="CustomShape 2"/>
          <p:cNvSpPr/>
          <p:nvPr/>
        </p:nvSpPr>
        <p:spPr>
          <a:xfrm>
            <a:off x="1449000" y="121320"/>
            <a:ext cx="10142640" cy="216504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a:p>
            <a:pPr algn="ctr">
              <a:lnSpc>
                <a:spcPct val="100000"/>
              </a:lnSpc>
            </a:pPr>
            <a:endParaRPr lang="it-IT" sz="2000" b="0" strike="noStrike" spc="-1">
              <a:latin typeface="Arial"/>
            </a:endParaRPr>
          </a:p>
          <a:p>
            <a:pPr algn="ctr">
              <a:lnSpc>
                <a:spcPct val="100000"/>
              </a:lnSpc>
            </a:pPr>
            <a:endParaRPr lang="it-IT" sz="2000" b="0" strike="noStrike" spc="-1">
              <a:latin typeface="Arial"/>
            </a:endParaRPr>
          </a:p>
          <a:p>
            <a:pPr algn="ctr">
              <a:lnSpc>
                <a:spcPct val="100000"/>
              </a:lnSpc>
            </a:pPr>
            <a:endParaRPr lang="it-IT" sz="2000" b="0" strike="noStrike" spc="-1">
              <a:latin typeface="Arial"/>
            </a:endParaRPr>
          </a:p>
        </p:txBody>
      </p:sp>
      <p:pic>
        <p:nvPicPr>
          <p:cNvPr id="808" name="Immagine 4"/>
          <p:cNvPicPr/>
          <p:nvPr/>
        </p:nvPicPr>
        <p:blipFill>
          <a:blip r:embed="rId3" cstate="print"/>
          <a:stretch/>
        </p:blipFill>
        <p:spPr>
          <a:xfrm>
            <a:off x="5770440" y="3173400"/>
            <a:ext cx="5387040" cy="2988000"/>
          </a:xfrm>
          <a:prstGeom prst="rect">
            <a:avLst/>
          </a:prstGeom>
          <a:ln w="1260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 name="TextShape 1"/>
          <p:cNvSpPr txBox="1"/>
          <p:nvPr/>
        </p:nvSpPr>
        <p:spPr>
          <a:xfrm>
            <a:off x="136800" y="1442880"/>
            <a:ext cx="11267640" cy="8281080"/>
          </a:xfrm>
          <a:prstGeom prst="rect">
            <a:avLst/>
          </a:prstGeom>
          <a:noFill/>
          <a:ln>
            <a:noFill/>
          </a:ln>
        </p:spPr>
        <p:txBody>
          <a:bodyPr>
            <a:spAutoFit/>
          </a:bodyPr>
          <a:lstStyle/>
          <a:p>
            <a:pPr algn="ctr">
              <a:lnSpc>
                <a:spcPct val="115000"/>
              </a:lnSpc>
              <a:spcAft>
                <a:spcPts val="1001"/>
              </a:spcAft>
            </a:pPr>
            <a:r>
              <a:rPr lang="it-IT" sz="4800" b="0" strike="noStrike" spc="-1">
                <a:solidFill>
                  <a:srgbClr val="FF0000"/>
                </a:solidFill>
                <a:latin typeface="Calibri"/>
                <a:ea typeface="Calibri"/>
              </a:rPr>
              <a:t>Il sacerdozio del cristiano</a:t>
            </a:r>
            <a:endParaRPr lang="it-IT" sz="4800" b="0" strike="noStrike" spc="-1">
              <a:latin typeface="Arial"/>
            </a:endParaRPr>
          </a:p>
          <a:p>
            <a:pPr>
              <a:lnSpc>
                <a:spcPct val="115000"/>
              </a:lnSpc>
              <a:spcAft>
                <a:spcPts val="1001"/>
              </a:spcAft>
            </a:pPr>
            <a:r>
              <a:rPr lang="it-IT" sz="4800" b="0" i="1" strike="noStrike" spc="-1">
                <a:solidFill>
                  <a:srgbClr val="903039"/>
                </a:solidFill>
                <a:latin typeface="Calibri"/>
                <a:ea typeface="Calibri"/>
              </a:rPr>
              <a:t>Popolo sacerdotale </a:t>
            </a:r>
            <a:endParaRPr lang="it-IT" sz="4800" b="0" strike="noStrike" spc="-1">
              <a:latin typeface="Arial"/>
            </a:endParaRPr>
          </a:p>
          <a:p>
            <a:pPr>
              <a:lnSpc>
                <a:spcPct val="115000"/>
              </a:lnSpc>
              <a:spcAft>
                <a:spcPts val="1001"/>
              </a:spcAft>
            </a:pPr>
            <a:r>
              <a:rPr lang="it-IT" sz="4800" b="0" i="1" strike="noStrike" spc="-1">
                <a:solidFill>
                  <a:srgbClr val="903039"/>
                </a:solidFill>
                <a:latin typeface="Calibri"/>
                <a:ea typeface="Calibri"/>
              </a:rPr>
              <a:t>che offre la sua vita </a:t>
            </a:r>
            <a:endParaRPr lang="it-IT" sz="4800" b="0" strike="noStrike" spc="-1">
              <a:latin typeface="Arial"/>
            </a:endParaRPr>
          </a:p>
          <a:p>
            <a:pPr>
              <a:lnSpc>
                <a:spcPct val="115000"/>
              </a:lnSpc>
              <a:spcAft>
                <a:spcPts val="1001"/>
              </a:spcAft>
            </a:pPr>
            <a:r>
              <a:rPr lang="it-IT" sz="4800" b="0" i="1" strike="noStrike" spc="-1">
                <a:solidFill>
                  <a:srgbClr val="903039"/>
                </a:solidFill>
                <a:latin typeface="Calibri"/>
                <a:ea typeface="Calibri"/>
              </a:rPr>
              <a:t>in Cristo a  Dio</a:t>
            </a: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nSpc>
                <a:spcPct val="100000"/>
              </a:lnSpc>
            </a:pPr>
            <a:r>
              <a:rPr lang="it-IT" sz="1800" b="0" strike="noStrike" spc="-1">
                <a:solidFill>
                  <a:srgbClr val="000000"/>
                </a:solidFill>
                <a:latin typeface="Tw Cen MT"/>
              </a:rPr>
              <a:t>    </a:t>
            </a:r>
            <a:endParaRPr lang="it-IT" sz="1800" b="0" strike="noStrike" spc="-1">
              <a:latin typeface="Arial"/>
            </a:endParaRPr>
          </a:p>
        </p:txBody>
      </p:sp>
      <p:pic>
        <p:nvPicPr>
          <p:cNvPr id="810" name="Immagine 4"/>
          <p:cNvPicPr/>
          <p:nvPr/>
        </p:nvPicPr>
        <p:blipFill>
          <a:blip r:embed="rId2" cstate="print"/>
          <a:stretch/>
        </p:blipFill>
        <p:spPr>
          <a:xfrm>
            <a:off x="136800" y="0"/>
            <a:ext cx="1011960" cy="1011960"/>
          </a:xfrm>
          <a:prstGeom prst="rect">
            <a:avLst/>
          </a:prstGeom>
          <a:ln w="12600">
            <a:noFill/>
          </a:ln>
        </p:spPr>
      </p:pic>
      <p:sp>
        <p:nvSpPr>
          <p:cNvPr id="811" name="CustomShape 2"/>
          <p:cNvSpPr/>
          <p:nvPr/>
        </p:nvSpPr>
        <p:spPr>
          <a:xfrm>
            <a:off x="1449000" y="121320"/>
            <a:ext cx="10142640" cy="216504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a:p>
            <a:pPr algn="ctr">
              <a:lnSpc>
                <a:spcPct val="100000"/>
              </a:lnSpc>
            </a:pPr>
            <a:endParaRPr lang="it-IT" sz="2000" b="0" strike="noStrike" spc="-1">
              <a:latin typeface="Arial"/>
            </a:endParaRPr>
          </a:p>
          <a:p>
            <a:pPr algn="ctr">
              <a:lnSpc>
                <a:spcPct val="100000"/>
              </a:lnSpc>
            </a:pPr>
            <a:endParaRPr lang="it-IT" sz="2000" b="0" strike="noStrike" spc="-1">
              <a:latin typeface="Arial"/>
            </a:endParaRPr>
          </a:p>
          <a:p>
            <a:pPr algn="ctr">
              <a:lnSpc>
                <a:spcPct val="100000"/>
              </a:lnSpc>
            </a:pPr>
            <a:endParaRPr lang="it-IT" sz="2000" b="0" strike="noStrike" spc="-1">
              <a:latin typeface="Arial"/>
            </a:endParaRPr>
          </a:p>
        </p:txBody>
      </p:sp>
      <p:pic>
        <p:nvPicPr>
          <p:cNvPr id="812" name="Immagine 4"/>
          <p:cNvPicPr/>
          <p:nvPr/>
        </p:nvPicPr>
        <p:blipFill>
          <a:blip r:embed="rId3" cstate="print"/>
          <a:stretch/>
        </p:blipFill>
        <p:spPr>
          <a:xfrm>
            <a:off x="6349320" y="2632320"/>
            <a:ext cx="4572000" cy="3838680"/>
          </a:xfrm>
          <a:prstGeom prst="rect">
            <a:avLst/>
          </a:prstGeom>
          <a:ln w="1260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 name="TextShape 1"/>
          <p:cNvSpPr txBox="1"/>
          <p:nvPr/>
        </p:nvSpPr>
        <p:spPr>
          <a:xfrm>
            <a:off x="136800" y="1442880"/>
            <a:ext cx="11267640" cy="8281080"/>
          </a:xfrm>
          <a:prstGeom prst="rect">
            <a:avLst/>
          </a:prstGeom>
          <a:noFill/>
          <a:ln>
            <a:noFill/>
          </a:ln>
        </p:spPr>
        <p:txBody>
          <a:bodyPr>
            <a:spAutoFit/>
          </a:bodyPr>
          <a:lstStyle/>
          <a:p>
            <a:pPr algn="ctr">
              <a:lnSpc>
                <a:spcPct val="115000"/>
              </a:lnSpc>
              <a:spcAft>
                <a:spcPts val="1001"/>
              </a:spcAft>
            </a:pPr>
            <a:r>
              <a:rPr lang="it-IT" sz="4800" b="0" strike="noStrike" spc="-1">
                <a:solidFill>
                  <a:srgbClr val="FF0000"/>
                </a:solidFill>
                <a:latin typeface="Calibri"/>
                <a:ea typeface="Calibri"/>
              </a:rPr>
              <a:t>Il sacerdozio del cristiano</a:t>
            </a:r>
            <a:endParaRPr lang="it-IT" sz="4800" b="0" strike="noStrike" spc="-1">
              <a:latin typeface="Arial"/>
            </a:endParaRPr>
          </a:p>
          <a:p>
            <a:pPr>
              <a:lnSpc>
                <a:spcPct val="115000"/>
              </a:lnSpc>
              <a:spcAft>
                <a:spcPts val="1001"/>
              </a:spcAft>
            </a:pPr>
            <a:r>
              <a:rPr lang="it-IT" sz="4800" b="0" i="1" strike="noStrike" spc="-1">
                <a:solidFill>
                  <a:srgbClr val="903039"/>
                </a:solidFill>
                <a:latin typeface="Calibri"/>
                <a:ea typeface="Calibri"/>
              </a:rPr>
              <a:t>fare di tutto un </a:t>
            </a:r>
            <a:endParaRPr lang="it-IT" sz="4800" b="0" strike="noStrike" spc="-1">
              <a:latin typeface="Arial"/>
            </a:endParaRPr>
          </a:p>
          <a:p>
            <a:pPr>
              <a:lnSpc>
                <a:spcPct val="115000"/>
              </a:lnSpc>
              <a:spcAft>
                <a:spcPts val="1001"/>
              </a:spcAft>
            </a:pPr>
            <a:r>
              <a:rPr lang="it-IT" sz="4800" b="0" i="1" strike="noStrike" spc="-1">
                <a:solidFill>
                  <a:srgbClr val="903039"/>
                </a:solidFill>
                <a:latin typeface="Calibri"/>
                <a:ea typeface="Calibri"/>
              </a:rPr>
              <a:t>rendimento di grazie, </a:t>
            </a:r>
            <a:endParaRPr lang="it-IT" sz="4800" b="0" strike="noStrike" spc="-1">
              <a:latin typeface="Arial"/>
            </a:endParaRPr>
          </a:p>
          <a:p>
            <a:pPr>
              <a:lnSpc>
                <a:spcPct val="115000"/>
              </a:lnSpc>
              <a:spcAft>
                <a:spcPts val="1001"/>
              </a:spcAft>
            </a:pPr>
            <a:r>
              <a:rPr lang="it-IT" sz="4800" b="0" i="1" strike="noStrike" spc="-1">
                <a:solidFill>
                  <a:srgbClr val="903039"/>
                </a:solidFill>
                <a:latin typeface="Calibri"/>
                <a:ea typeface="Calibri"/>
              </a:rPr>
              <a:t>una eucarestia</a:t>
            </a: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nSpc>
                <a:spcPct val="100000"/>
              </a:lnSpc>
            </a:pPr>
            <a:r>
              <a:rPr lang="it-IT" sz="1800" b="0" strike="noStrike" spc="-1">
                <a:solidFill>
                  <a:srgbClr val="000000"/>
                </a:solidFill>
                <a:latin typeface="Tw Cen MT"/>
              </a:rPr>
              <a:t>    </a:t>
            </a:r>
            <a:endParaRPr lang="it-IT" sz="1800" b="0" strike="noStrike" spc="-1">
              <a:latin typeface="Arial"/>
            </a:endParaRPr>
          </a:p>
        </p:txBody>
      </p:sp>
      <p:pic>
        <p:nvPicPr>
          <p:cNvPr id="814" name="Immagine 4"/>
          <p:cNvPicPr/>
          <p:nvPr/>
        </p:nvPicPr>
        <p:blipFill>
          <a:blip r:embed="rId2" cstate="print"/>
          <a:stretch/>
        </p:blipFill>
        <p:spPr>
          <a:xfrm>
            <a:off x="136800" y="0"/>
            <a:ext cx="1011960" cy="1011960"/>
          </a:xfrm>
          <a:prstGeom prst="rect">
            <a:avLst/>
          </a:prstGeom>
          <a:ln w="12600">
            <a:noFill/>
          </a:ln>
        </p:spPr>
      </p:pic>
      <p:sp>
        <p:nvSpPr>
          <p:cNvPr id="815" name="CustomShape 2"/>
          <p:cNvSpPr/>
          <p:nvPr/>
        </p:nvSpPr>
        <p:spPr>
          <a:xfrm>
            <a:off x="1449000" y="121320"/>
            <a:ext cx="10142640" cy="216504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a:p>
            <a:pPr algn="ctr">
              <a:lnSpc>
                <a:spcPct val="100000"/>
              </a:lnSpc>
            </a:pPr>
            <a:endParaRPr lang="it-IT" sz="2000" b="0" strike="noStrike" spc="-1">
              <a:latin typeface="Arial"/>
            </a:endParaRPr>
          </a:p>
          <a:p>
            <a:pPr algn="ctr">
              <a:lnSpc>
                <a:spcPct val="100000"/>
              </a:lnSpc>
            </a:pPr>
            <a:endParaRPr lang="it-IT" sz="2000" b="0" strike="noStrike" spc="-1">
              <a:latin typeface="Arial"/>
            </a:endParaRPr>
          </a:p>
          <a:p>
            <a:pPr algn="ctr">
              <a:lnSpc>
                <a:spcPct val="100000"/>
              </a:lnSpc>
            </a:pPr>
            <a:endParaRPr lang="it-IT" sz="2000" b="0" strike="noStrike" spc="-1">
              <a:latin typeface="Arial"/>
            </a:endParaRPr>
          </a:p>
        </p:txBody>
      </p:sp>
      <p:pic>
        <p:nvPicPr>
          <p:cNvPr id="816" name="Immagine 4"/>
          <p:cNvPicPr/>
          <p:nvPr/>
        </p:nvPicPr>
        <p:blipFill>
          <a:blip r:embed="rId3" cstate="print"/>
          <a:stretch/>
        </p:blipFill>
        <p:spPr>
          <a:xfrm>
            <a:off x="5770440" y="2594160"/>
            <a:ext cx="5619600" cy="3914640"/>
          </a:xfrm>
          <a:prstGeom prst="rect">
            <a:avLst/>
          </a:prstGeom>
          <a:ln w="1260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 name="TextShape 1"/>
          <p:cNvSpPr txBox="1"/>
          <p:nvPr/>
        </p:nvSpPr>
        <p:spPr>
          <a:xfrm>
            <a:off x="136800" y="1442880"/>
            <a:ext cx="11933280" cy="9258840"/>
          </a:xfrm>
          <a:prstGeom prst="rect">
            <a:avLst/>
          </a:prstGeom>
          <a:noFill/>
          <a:ln>
            <a:noFill/>
          </a:ln>
        </p:spPr>
        <p:txBody>
          <a:bodyPr>
            <a:spAutoFit/>
          </a:bodyPr>
          <a:lstStyle/>
          <a:p>
            <a:pPr>
              <a:lnSpc>
                <a:spcPct val="115000"/>
              </a:lnSpc>
              <a:spcAft>
                <a:spcPts val="1001"/>
              </a:spcAft>
            </a:pPr>
            <a:r>
              <a:rPr lang="it-IT" sz="4800" b="0" strike="noStrike" spc="-1">
                <a:solidFill>
                  <a:srgbClr val="FF0000"/>
                </a:solidFill>
                <a:latin typeface="Calibri"/>
                <a:ea typeface="Calibri"/>
              </a:rPr>
              <a:t>Il sacerdozio degli sposi nel rito del matrimonio </a:t>
            </a:r>
            <a:endParaRPr lang="it-IT" sz="4800" b="0" strike="noStrike" spc="-1">
              <a:latin typeface="Arial"/>
            </a:endParaRPr>
          </a:p>
          <a:p>
            <a:pPr marL="685800" indent="-685800">
              <a:lnSpc>
                <a:spcPct val="115000"/>
              </a:lnSpc>
              <a:spcAft>
                <a:spcPts val="1001"/>
              </a:spcAft>
              <a:buClr>
                <a:srgbClr val="000000"/>
              </a:buClr>
              <a:buFont typeface="Wingdings"/>
              <a:buChar char="v"/>
            </a:pPr>
            <a:r>
              <a:rPr lang="it-IT" sz="4800" b="0" i="1" strike="noStrike" spc="-1">
                <a:solidFill>
                  <a:srgbClr val="903039"/>
                </a:solidFill>
                <a:latin typeface="Calibri"/>
                <a:ea typeface="Calibri"/>
              </a:rPr>
              <a:t>libertà</a:t>
            </a:r>
            <a:endParaRPr lang="it-IT" sz="4800" b="0" strike="noStrike" spc="-1">
              <a:latin typeface="Arial"/>
            </a:endParaRPr>
          </a:p>
          <a:p>
            <a:pPr marL="685800" indent="-685800">
              <a:lnSpc>
                <a:spcPct val="115000"/>
              </a:lnSpc>
              <a:spcAft>
                <a:spcPts val="1001"/>
              </a:spcAft>
              <a:buClr>
                <a:srgbClr val="000000"/>
              </a:buClr>
              <a:buFont typeface="Wingdings"/>
              <a:buChar char="v"/>
            </a:pPr>
            <a:r>
              <a:rPr lang="it-IT" sz="4800" b="0" i="1" strike="noStrike" spc="-1">
                <a:solidFill>
                  <a:srgbClr val="903039"/>
                </a:solidFill>
                <a:latin typeface="Calibri"/>
                <a:ea typeface="Calibri"/>
              </a:rPr>
              <a:t>fedeltà</a:t>
            </a:r>
            <a:endParaRPr lang="it-IT" sz="4800" b="0" strike="noStrike" spc="-1">
              <a:latin typeface="Arial"/>
            </a:endParaRPr>
          </a:p>
          <a:p>
            <a:pPr marL="685800" indent="-685800">
              <a:lnSpc>
                <a:spcPct val="115000"/>
              </a:lnSpc>
              <a:spcAft>
                <a:spcPts val="1001"/>
              </a:spcAft>
              <a:buClr>
                <a:srgbClr val="000000"/>
              </a:buClr>
              <a:buFont typeface="Wingdings"/>
              <a:buChar char="v"/>
            </a:pPr>
            <a:r>
              <a:rPr lang="it-IT" sz="4800" b="0" i="1" strike="noStrike" spc="-1">
                <a:solidFill>
                  <a:srgbClr val="903039"/>
                </a:solidFill>
                <a:latin typeface="Calibri"/>
                <a:ea typeface="Calibri"/>
              </a:rPr>
              <a:t>fecondità ed </a:t>
            </a:r>
            <a:endParaRPr lang="it-IT" sz="4800" b="0" strike="noStrike" spc="-1">
              <a:latin typeface="Arial"/>
            </a:endParaRPr>
          </a:p>
          <a:p>
            <a:pPr>
              <a:lnSpc>
                <a:spcPct val="115000"/>
              </a:lnSpc>
              <a:spcAft>
                <a:spcPts val="1001"/>
              </a:spcAft>
            </a:pPr>
            <a:r>
              <a:rPr lang="it-IT" sz="4800" b="0" i="1" strike="noStrike" spc="-1">
                <a:solidFill>
                  <a:srgbClr val="903039"/>
                </a:solidFill>
                <a:latin typeface="Calibri"/>
                <a:ea typeface="Calibri"/>
              </a:rPr>
              <a:t>educazione dei figli</a:t>
            </a: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nSpc>
                <a:spcPct val="100000"/>
              </a:lnSpc>
            </a:pPr>
            <a:r>
              <a:rPr lang="it-IT" sz="1800" b="0" strike="noStrike" spc="-1">
                <a:solidFill>
                  <a:srgbClr val="000000"/>
                </a:solidFill>
                <a:latin typeface="Tw Cen MT"/>
              </a:rPr>
              <a:t>    </a:t>
            </a:r>
            <a:endParaRPr lang="it-IT" sz="1800" b="0" strike="noStrike" spc="-1">
              <a:latin typeface="Arial"/>
            </a:endParaRPr>
          </a:p>
        </p:txBody>
      </p:sp>
      <p:pic>
        <p:nvPicPr>
          <p:cNvPr id="818" name="Immagine 4"/>
          <p:cNvPicPr/>
          <p:nvPr/>
        </p:nvPicPr>
        <p:blipFill>
          <a:blip r:embed="rId2" cstate="print"/>
          <a:stretch/>
        </p:blipFill>
        <p:spPr>
          <a:xfrm>
            <a:off x="136800" y="0"/>
            <a:ext cx="1011960" cy="1011960"/>
          </a:xfrm>
          <a:prstGeom prst="rect">
            <a:avLst/>
          </a:prstGeom>
          <a:ln w="12600">
            <a:noFill/>
          </a:ln>
        </p:spPr>
      </p:pic>
      <p:sp>
        <p:nvSpPr>
          <p:cNvPr id="819" name="CustomShape 2"/>
          <p:cNvSpPr/>
          <p:nvPr/>
        </p:nvSpPr>
        <p:spPr>
          <a:xfrm>
            <a:off x="1449000" y="121320"/>
            <a:ext cx="10142640" cy="216504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a:p>
            <a:pPr algn="ctr">
              <a:lnSpc>
                <a:spcPct val="100000"/>
              </a:lnSpc>
            </a:pPr>
            <a:endParaRPr lang="it-IT" sz="2000" b="0" strike="noStrike" spc="-1">
              <a:latin typeface="Arial"/>
            </a:endParaRPr>
          </a:p>
          <a:p>
            <a:pPr algn="ctr">
              <a:lnSpc>
                <a:spcPct val="100000"/>
              </a:lnSpc>
            </a:pPr>
            <a:endParaRPr lang="it-IT" sz="2000" b="0" strike="noStrike" spc="-1">
              <a:latin typeface="Arial"/>
            </a:endParaRPr>
          </a:p>
          <a:p>
            <a:pPr algn="ctr">
              <a:lnSpc>
                <a:spcPct val="100000"/>
              </a:lnSpc>
            </a:pPr>
            <a:endParaRPr lang="it-IT" sz="2000" b="0" strike="noStrike" spc="-1">
              <a:latin typeface="Arial"/>
            </a:endParaRPr>
          </a:p>
        </p:txBody>
      </p:sp>
      <p:pic>
        <p:nvPicPr>
          <p:cNvPr id="820" name="Immagine 4"/>
          <p:cNvPicPr/>
          <p:nvPr/>
        </p:nvPicPr>
        <p:blipFill>
          <a:blip r:embed="rId3" cstate="print"/>
          <a:stretch/>
        </p:blipFill>
        <p:spPr>
          <a:xfrm>
            <a:off x="5781960" y="2227680"/>
            <a:ext cx="5702040" cy="4276440"/>
          </a:xfrm>
          <a:prstGeom prst="rect">
            <a:avLst/>
          </a:prstGeom>
          <a:ln w="1260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 name="TextShape 1"/>
          <p:cNvSpPr txBox="1"/>
          <p:nvPr/>
        </p:nvSpPr>
        <p:spPr>
          <a:xfrm>
            <a:off x="1261440" y="1442880"/>
            <a:ext cx="10142640" cy="8281080"/>
          </a:xfrm>
          <a:prstGeom prst="rect">
            <a:avLst/>
          </a:prstGeom>
          <a:noFill/>
          <a:ln>
            <a:noFill/>
          </a:ln>
        </p:spPr>
        <p:txBody>
          <a:bodyPr>
            <a:spAutoFit/>
          </a:bodyPr>
          <a:lstStyle/>
          <a:p>
            <a:pPr>
              <a:lnSpc>
                <a:spcPct val="115000"/>
              </a:lnSpc>
              <a:spcAft>
                <a:spcPts val="1001"/>
              </a:spcAft>
            </a:pPr>
            <a:r>
              <a:rPr lang="it-IT" sz="4800" b="0" strike="noStrike" spc="-1">
                <a:solidFill>
                  <a:srgbClr val="FF0000"/>
                </a:solidFill>
                <a:latin typeface="Calibri"/>
                <a:ea typeface="Calibri"/>
              </a:rPr>
              <a:t>Eucarestia</a:t>
            </a:r>
            <a:r>
              <a:rPr lang="it-IT" sz="4800" b="0" strike="noStrike" spc="-1">
                <a:solidFill>
                  <a:srgbClr val="903039"/>
                </a:solidFill>
                <a:latin typeface="Calibri"/>
                <a:ea typeface="Calibri"/>
              </a:rPr>
              <a:t> </a:t>
            </a:r>
            <a:endParaRPr lang="it-IT" sz="4800" b="0" strike="noStrike" spc="-1">
              <a:latin typeface="Arial"/>
            </a:endParaRPr>
          </a:p>
          <a:p>
            <a:pPr>
              <a:lnSpc>
                <a:spcPct val="115000"/>
              </a:lnSpc>
              <a:spcAft>
                <a:spcPts val="1001"/>
              </a:spcAft>
            </a:pPr>
            <a:endParaRPr lang="it-IT" sz="4800" b="0" strike="noStrike" spc="-1">
              <a:latin typeface="Arial"/>
            </a:endParaRPr>
          </a:p>
          <a:p>
            <a:pPr>
              <a:lnSpc>
                <a:spcPct val="115000"/>
              </a:lnSpc>
              <a:spcAft>
                <a:spcPts val="1001"/>
              </a:spcAft>
            </a:pPr>
            <a:r>
              <a:rPr lang="it-IT" sz="4800" b="0" i="1" strike="noStrike" spc="-1">
                <a:solidFill>
                  <a:srgbClr val="903039"/>
                </a:solidFill>
                <a:latin typeface="Calibri"/>
                <a:ea typeface="Calibri"/>
              </a:rPr>
              <a:t>fonte del sacerdozio </a:t>
            </a:r>
            <a:endParaRPr lang="it-IT" sz="4800" b="0" strike="noStrike" spc="-1">
              <a:latin typeface="Arial"/>
            </a:endParaRPr>
          </a:p>
          <a:p>
            <a:pPr>
              <a:lnSpc>
                <a:spcPct val="115000"/>
              </a:lnSpc>
              <a:spcAft>
                <a:spcPts val="1001"/>
              </a:spcAft>
            </a:pPr>
            <a:r>
              <a:rPr lang="it-IT" sz="4800" b="0" i="1" strike="noStrike" spc="-1">
                <a:solidFill>
                  <a:srgbClr val="903039"/>
                </a:solidFill>
                <a:latin typeface="Calibri"/>
                <a:ea typeface="Calibri"/>
              </a:rPr>
              <a:t>degli sposi</a:t>
            </a: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nSpc>
                <a:spcPct val="100000"/>
              </a:lnSpc>
            </a:pPr>
            <a:r>
              <a:rPr lang="it-IT" sz="1800" b="0" strike="noStrike" spc="-1">
                <a:solidFill>
                  <a:srgbClr val="000000"/>
                </a:solidFill>
                <a:latin typeface="Tw Cen MT"/>
              </a:rPr>
              <a:t>    </a:t>
            </a:r>
            <a:endParaRPr lang="it-IT" sz="1800" b="0" strike="noStrike" spc="-1">
              <a:latin typeface="Arial"/>
            </a:endParaRPr>
          </a:p>
        </p:txBody>
      </p:sp>
      <p:pic>
        <p:nvPicPr>
          <p:cNvPr id="822" name="Immagine 4"/>
          <p:cNvPicPr/>
          <p:nvPr/>
        </p:nvPicPr>
        <p:blipFill>
          <a:blip r:embed="rId2" cstate="print"/>
          <a:stretch/>
        </p:blipFill>
        <p:spPr>
          <a:xfrm>
            <a:off x="136800" y="0"/>
            <a:ext cx="1011960" cy="1011960"/>
          </a:xfrm>
          <a:prstGeom prst="rect">
            <a:avLst/>
          </a:prstGeom>
          <a:ln w="12600">
            <a:noFill/>
          </a:ln>
        </p:spPr>
      </p:pic>
      <p:sp>
        <p:nvSpPr>
          <p:cNvPr id="823" name="CustomShape 2"/>
          <p:cNvSpPr/>
          <p:nvPr/>
        </p:nvSpPr>
        <p:spPr>
          <a:xfrm>
            <a:off x="1449000" y="121320"/>
            <a:ext cx="10142640" cy="216504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a:p>
            <a:pPr algn="ctr">
              <a:lnSpc>
                <a:spcPct val="100000"/>
              </a:lnSpc>
            </a:pPr>
            <a:endParaRPr lang="it-IT" sz="2000" b="0" strike="noStrike" spc="-1">
              <a:latin typeface="Arial"/>
            </a:endParaRPr>
          </a:p>
          <a:p>
            <a:pPr algn="ctr">
              <a:lnSpc>
                <a:spcPct val="100000"/>
              </a:lnSpc>
            </a:pPr>
            <a:endParaRPr lang="it-IT" sz="2000" b="0" strike="noStrike" spc="-1">
              <a:latin typeface="Arial"/>
            </a:endParaRPr>
          </a:p>
          <a:p>
            <a:pPr algn="ctr">
              <a:lnSpc>
                <a:spcPct val="100000"/>
              </a:lnSpc>
            </a:pPr>
            <a:endParaRPr lang="it-IT" sz="2000" b="0" strike="noStrike" spc="-1">
              <a:latin typeface="Arial"/>
            </a:endParaRPr>
          </a:p>
        </p:txBody>
      </p:sp>
      <p:pic>
        <p:nvPicPr>
          <p:cNvPr id="824" name="Immagine 4"/>
          <p:cNvPicPr/>
          <p:nvPr/>
        </p:nvPicPr>
        <p:blipFill>
          <a:blip r:embed="rId3" cstate="print"/>
          <a:stretch/>
        </p:blipFill>
        <p:spPr>
          <a:xfrm>
            <a:off x="7081920" y="2826360"/>
            <a:ext cx="4510080" cy="3450240"/>
          </a:xfrm>
          <a:prstGeom prst="rect">
            <a:avLst/>
          </a:prstGeom>
          <a:ln w="1260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 name="TextShape 1"/>
          <p:cNvSpPr txBox="1"/>
          <p:nvPr/>
        </p:nvSpPr>
        <p:spPr>
          <a:xfrm>
            <a:off x="642600" y="1720800"/>
            <a:ext cx="11267640" cy="5348160"/>
          </a:xfrm>
          <a:prstGeom prst="rect">
            <a:avLst/>
          </a:prstGeom>
          <a:noFill/>
          <a:ln>
            <a:noFill/>
          </a:ln>
        </p:spPr>
        <p:txBody>
          <a:bodyPr>
            <a:spAutoFit/>
          </a:bodyPr>
          <a:lstStyle/>
          <a:p>
            <a:pPr>
              <a:lnSpc>
                <a:spcPct val="115000"/>
              </a:lnSpc>
              <a:spcAft>
                <a:spcPts val="1001"/>
              </a:spcAft>
            </a:pPr>
            <a:r>
              <a:rPr lang="it-IT" sz="4800" b="0" strike="noStrike" spc="-1">
                <a:solidFill>
                  <a:srgbClr val="903039"/>
                </a:solidFill>
                <a:latin typeface="Calibri"/>
                <a:ea typeface="Calibri"/>
              </a:rPr>
              <a:t>La casa luogo del sacerdozio degli sposi</a:t>
            </a: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nSpc>
                <a:spcPct val="100000"/>
              </a:lnSpc>
            </a:pPr>
            <a:r>
              <a:rPr lang="it-IT" sz="1800" b="0" strike="noStrike" spc="-1">
                <a:solidFill>
                  <a:srgbClr val="000000"/>
                </a:solidFill>
                <a:latin typeface="Tw Cen MT"/>
              </a:rPr>
              <a:t>    </a:t>
            </a:r>
            <a:endParaRPr lang="it-IT" sz="1800" b="0" strike="noStrike" spc="-1">
              <a:latin typeface="Arial"/>
            </a:endParaRPr>
          </a:p>
        </p:txBody>
      </p:sp>
      <p:pic>
        <p:nvPicPr>
          <p:cNvPr id="826" name="Immagine 4"/>
          <p:cNvPicPr/>
          <p:nvPr/>
        </p:nvPicPr>
        <p:blipFill>
          <a:blip r:embed="rId2" cstate="print"/>
          <a:stretch/>
        </p:blipFill>
        <p:spPr>
          <a:xfrm>
            <a:off x="136800" y="0"/>
            <a:ext cx="1011960" cy="1011960"/>
          </a:xfrm>
          <a:prstGeom prst="rect">
            <a:avLst/>
          </a:prstGeom>
          <a:ln w="12600">
            <a:noFill/>
          </a:ln>
        </p:spPr>
      </p:pic>
      <p:sp>
        <p:nvSpPr>
          <p:cNvPr id="827" name="CustomShape 2"/>
          <p:cNvSpPr/>
          <p:nvPr/>
        </p:nvSpPr>
        <p:spPr>
          <a:xfrm>
            <a:off x="1449000" y="121320"/>
            <a:ext cx="10142640" cy="216504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a:p>
            <a:pPr algn="ctr">
              <a:lnSpc>
                <a:spcPct val="100000"/>
              </a:lnSpc>
            </a:pPr>
            <a:endParaRPr lang="it-IT" sz="2000" b="0" strike="noStrike" spc="-1">
              <a:latin typeface="Arial"/>
            </a:endParaRPr>
          </a:p>
          <a:p>
            <a:pPr algn="ctr">
              <a:lnSpc>
                <a:spcPct val="100000"/>
              </a:lnSpc>
            </a:pPr>
            <a:endParaRPr lang="it-IT" sz="2000" b="0" strike="noStrike" spc="-1">
              <a:latin typeface="Arial"/>
            </a:endParaRPr>
          </a:p>
          <a:p>
            <a:pPr algn="ctr">
              <a:lnSpc>
                <a:spcPct val="100000"/>
              </a:lnSpc>
            </a:pPr>
            <a:endParaRPr lang="it-IT" sz="2000" b="0" strike="noStrike" spc="-1">
              <a:latin typeface="Arial"/>
            </a:endParaRPr>
          </a:p>
        </p:txBody>
      </p:sp>
      <p:pic>
        <p:nvPicPr>
          <p:cNvPr id="828" name="Immagine 4"/>
          <p:cNvPicPr/>
          <p:nvPr/>
        </p:nvPicPr>
        <p:blipFill>
          <a:blip r:embed="rId3" cstate="print"/>
          <a:stretch/>
        </p:blipFill>
        <p:spPr>
          <a:xfrm>
            <a:off x="2264760" y="2888640"/>
            <a:ext cx="5639760" cy="3803760"/>
          </a:xfrm>
          <a:prstGeom prst="rect">
            <a:avLst/>
          </a:prstGeom>
          <a:ln w="1260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673</TotalTime>
  <Words>1520</Words>
  <Application>Microsoft Office PowerPoint</Application>
  <PresentationFormat>Personalizzato</PresentationFormat>
  <Paragraphs>409</Paragraphs>
  <Slides>35</Slides>
  <Notes>0</Notes>
  <HiddenSlides>0</HiddenSlides>
  <MMClips>0</MMClips>
  <ScaleCrop>false</ScaleCrop>
  <HeadingPairs>
    <vt:vector size="4" baseType="variant">
      <vt:variant>
        <vt:lpstr>Tema</vt:lpstr>
      </vt:variant>
      <vt:variant>
        <vt:i4>18</vt:i4>
      </vt:variant>
      <vt:variant>
        <vt:lpstr>Titoli diapositive</vt:lpstr>
      </vt:variant>
      <vt:variant>
        <vt:i4>35</vt:i4>
      </vt:variant>
    </vt:vector>
  </HeadingPairs>
  <TitlesOfParts>
    <vt:vector size="53" baseType="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Dopo il laboratorio in gruppo con il rilascio delle parole chiave più significative…   Preghiera conclusiva </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Anna</dc:creator>
  <cp:lastModifiedBy>Tiziano</cp:lastModifiedBy>
  <cp:revision>54</cp:revision>
  <dcterms:created xsi:type="dcterms:W3CDTF">2019-01-04T12:25:34Z</dcterms:created>
  <dcterms:modified xsi:type="dcterms:W3CDTF">2020-01-27T16:22:56Z</dcterms:modified>
  <dc:language>it-IT</dc:language>
</cp:coreProperties>
</file>