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 id="2147483856" r:id="rId17"/>
    <p:sldMasterId id="2147483869" r:id="rId18"/>
  </p:sld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8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342"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5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5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0"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6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6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36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6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6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68"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7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2"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74"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375"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7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7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80"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82"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3"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4"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5"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6"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7"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4"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97"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99"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0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02"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4"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0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07"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408"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1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1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12"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1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1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16"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18"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419"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2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2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23"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24"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6"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7"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8"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9"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0"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1"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26"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27"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28"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29"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30"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31"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41"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43"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45"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4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8"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5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5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45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5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5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56"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5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5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0"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62"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463"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6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68"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70"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1"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2"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3"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4"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475"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84"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86"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88"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89"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1"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9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94"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495"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49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49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499"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0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03"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0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5"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506"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0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0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10"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11"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13"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4"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5"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6"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7"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18"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0"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2"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3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2"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7"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3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54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4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4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5"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4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49"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51"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552"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5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5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5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57"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59"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0"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1"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2"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3"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564"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7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73"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75"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7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7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0"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8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8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58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8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58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88"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2"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4"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595"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59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00"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0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02"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3"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4"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5"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6"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07"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2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21"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23"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25"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2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8"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3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63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3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36"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3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0"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42"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643"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4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48"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50"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1"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2"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3"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4"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655"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7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2"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7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4"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77"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9"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8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81"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82"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683"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85"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8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87"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8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1"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5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6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93"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694"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9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8"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9"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01"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2"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3"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4"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5"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06"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1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5"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1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7"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1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9"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2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22"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2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2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72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6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5"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28"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29"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30"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3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3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34"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36"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737"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3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4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4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42"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44"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5"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6"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7"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8"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49"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58"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60"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6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62"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6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6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6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69"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65"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6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6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6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76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7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7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77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3"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7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7"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79"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780"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8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8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8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85"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87"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88"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89"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90"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91"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792"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1"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72"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77"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79"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0"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1"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2"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3"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84"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3"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5"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7"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9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9"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0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0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0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06"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0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08"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2"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4"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115"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1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20"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22"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3"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4"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5"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6"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27"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36"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38"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2"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4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4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4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4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4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49"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5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51"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5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5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55"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57"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158"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6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6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6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63"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65"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6"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7"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8"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69"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170"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0"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2"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4"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85"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7"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89"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0"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91"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9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19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5"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9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8"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99"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1"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02"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0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06"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07"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9"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0"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1"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2"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3"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14"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26"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28"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3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31"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3"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3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36"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237"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39"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40"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41"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4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4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45"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1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17"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47"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48"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50"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2"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3"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55"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6"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7"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8"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59"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60"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68"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70"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72"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73"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5"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77"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78"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279"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0"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2"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1"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282"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83"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5"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86"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87"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89"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290"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92"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9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94"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95"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97"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98"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299"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00"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01"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02"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8"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09"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1"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3"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14"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24"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5"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26"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6" name="PlaceHolder 1"/>
          <p:cNvSpPr>
            <a:spLocks noGrp="1"/>
          </p:cNvSpPr>
          <p:nvPr>
            <p:ph type="subTitle"/>
          </p:nvPr>
        </p:nvSpPr>
        <p:spPr>
          <a:xfrm>
            <a:off x="1751040" y="1300680"/>
            <a:ext cx="8690040" cy="1163232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18"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19" name="PlaceHolder 3"/>
          <p:cNvSpPr>
            <a:spLocks noGrp="1"/>
          </p:cNvSpPr>
          <p:nvPr>
            <p:ph type="body"/>
          </p:nvPr>
        </p:nvSpPr>
        <p:spPr>
          <a:xfrm>
            <a:off x="6203880" y="3886200"/>
            <a:ext cx="4240440" cy="1371600"/>
          </a:xfrm>
          <a:prstGeom prst="rect">
            <a:avLst/>
          </a:prstGeom>
        </p:spPr>
        <p:txBody>
          <a:bodyPr lIns="0" tIns="0" rIns="0" bIns="0">
            <a:normAutofit/>
          </a:bodyPr>
          <a:lstStyle/>
          <a:p>
            <a:endParaRPr lang="it-IT" sz="3200" b="0" strike="noStrike" spc="-1">
              <a:latin typeface="Arial"/>
            </a:endParaRPr>
          </a:p>
        </p:txBody>
      </p:sp>
      <p:sp>
        <p:nvSpPr>
          <p:cNvPr id="320"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22" name="PlaceHolder 2"/>
          <p:cNvSpPr>
            <a:spLocks noGrp="1"/>
          </p:cNvSpPr>
          <p:nvPr>
            <p:ph type="body"/>
          </p:nvPr>
        </p:nvSpPr>
        <p:spPr>
          <a:xfrm>
            <a:off x="1751040" y="3886200"/>
            <a:ext cx="4240440" cy="1371600"/>
          </a:xfrm>
          <a:prstGeom prst="rect">
            <a:avLst/>
          </a:prstGeom>
        </p:spPr>
        <p:txBody>
          <a:bodyPr lIns="0" tIns="0" rIns="0" bIns="0">
            <a:normAutofit/>
          </a:bodyPr>
          <a:lstStyle/>
          <a:p>
            <a:endParaRPr lang="it-IT" sz="3200" b="0" strike="noStrike" spc="-1">
              <a:latin typeface="Arial"/>
            </a:endParaRPr>
          </a:p>
        </p:txBody>
      </p:sp>
      <p:sp>
        <p:nvSpPr>
          <p:cNvPr id="323"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4" name="PlaceHolder 4"/>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26"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7"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28" name="PlaceHolder 4"/>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9"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30" name="PlaceHolder 2"/>
          <p:cNvSpPr>
            <a:spLocks noGrp="1"/>
          </p:cNvSpPr>
          <p:nvPr>
            <p:ph type="body"/>
          </p:nvPr>
        </p:nvSpPr>
        <p:spPr>
          <a:xfrm>
            <a:off x="1751040" y="3886200"/>
            <a:ext cx="8690040" cy="654120"/>
          </a:xfrm>
          <a:prstGeom prst="rect">
            <a:avLst/>
          </a:prstGeom>
        </p:spPr>
        <p:txBody>
          <a:bodyPr lIns="0" tIns="0" rIns="0" bIns="0">
            <a:normAutofit/>
          </a:bodyPr>
          <a:lstStyle/>
          <a:p>
            <a:endParaRPr lang="it-IT" sz="3200" b="0" strike="noStrike" spc="-1">
              <a:latin typeface="Arial"/>
            </a:endParaRPr>
          </a:p>
        </p:txBody>
      </p:sp>
      <p:sp>
        <p:nvSpPr>
          <p:cNvPr id="331" name="PlaceHolder 3"/>
          <p:cNvSpPr>
            <a:spLocks noGrp="1"/>
          </p:cNvSpPr>
          <p:nvPr>
            <p:ph type="body"/>
          </p:nvPr>
        </p:nvSpPr>
        <p:spPr>
          <a:xfrm>
            <a:off x="1751040" y="4602960"/>
            <a:ext cx="8690040" cy="6541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33" name="PlaceHolder 2"/>
          <p:cNvSpPr>
            <a:spLocks noGrp="1"/>
          </p:cNvSpPr>
          <p:nvPr>
            <p:ph type="body"/>
          </p:nvPr>
        </p:nvSpPr>
        <p:spPr>
          <a:xfrm>
            <a:off x="175104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4" name="PlaceHolder 3"/>
          <p:cNvSpPr>
            <a:spLocks noGrp="1"/>
          </p:cNvSpPr>
          <p:nvPr>
            <p:ph type="body"/>
          </p:nvPr>
        </p:nvSpPr>
        <p:spPr>
          <a:xfrm>
            <a:off x="6203880" y="388620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5" name="PlaceHolder 4"/>
          <p:cNvSpPr>
            <a:spLocks noGrp="1"/>
          </p:cNvSpPr>
          <p:nvPr>
            <p:ph type="body"/>
          </p:nvPr>
        </p:nvSpPr>
        <p:spPr>
          <a:xfrm>
            <a:off x="1751040" y="4602960"/>
            <a:ext cx="4240440" cy="654120"/>
          </a:xfrm>
          <a:prstGeom prst="rect">
            <a:avLst/>
          </a:prstGeom>
        </p:spPr>
        <p:txBody>
          <a:bodyPr lIns="0" tIns="0" rIns="0" bIns="0">
            <a:normAutofit fontScale="61000"/>
          </a:bodyPr>
          <a:lstStyle/>
          <a:p>
            <a:endParaRPr lang="it-IT" sz="3200" b="0" strike="noStrike" spc="-1">
              <a:latin typeface="Arial"/>
            </a:endParaRPr>
          </a:p>
        </p:txBody>
      </p:sp>
      <p:sp>
        <p:nvSpPr>
          <p:cNvPr id="336" name="PlaceHolder 5"/>
          <p:cNvSpPr>
            <a:spLocks noGrp="1"/>
          </p:cNvSpPr>
          <p:nvPr>
            <p:ph type="body"/>
          </p:nvPr>
        </p:nvSpPr>
        <p:spPr>
          <a:xfrm>
            <a:off x="6203880" y="4602960"/>
            <a:ext cx="4240440" cy="654120"/>
          </a:xfrm>
          <a:prstGeom prst="rect">
            <a:avLst/>
          </a:prstGeom>
        </p:spPr>
        <p:txBody>
          <a:bodyPr lIns="0" tIns="0" rIns="0" bIns="0">
            <a:normAutofit fontScale="61000"/>
          </a:bodyPr>
          <a:lstStyle/>
          <a:p>
            <a:endParaRPr lang="it-IT"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38" name="PlaceHolder 2"/>
          <p:cNvSpPr>
            <a:spLocks noGrp="1"/>
          </p:cNvSpPr>
          <p:nvPr>
            <p:ph type="body"/>
          </p:nvPr>
        </p:nvSpPr>
        <p:spPr>
          <a:xfrm>
            <a:off x="175104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39" name="PlaceHolder 3"/>
          <p:cNvSpPr>
            <a:spLocks noGrp="1"/>
          </p:cNvSpPr>
          <p:nvPr>
            <p:ph type="body"/>
          </p:nvPr>
        </p:nvSpPr>
        <p:spPr>
          <a:xfrm>
            <a:off x="468936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0" name="PlaceHolder 4"/>
          <p:cNvSpPr>
            <a:spLocks noGrp="1"/>
          </p:cNvSpPr>
          <p:nvPr>
            <p:ph type="body"/>
          </p:nvPr>
        </p:nvSpPr>
        <p:spPr>
          <a:xfrm>
            <a:off x="7627320" y="388620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1" name="PlaceHolder 5"/>
          <p:cNvSpPr>
            <a:spLocks noGrp="1"/>
          </p:cNvSpPr>
          <p:nvPr>
            <p:ph type="body"/>
          </p:nvPr>
        </p:nvSpPr>
        <p:spPr>
          <a:xfrm>
            <a:off x="175104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2" name="PlaceHolder 6"/>
          <p:cNvSpPr>
            <a:spLocks noGrp="1"/>
          </p:cNvSpPr>
          <p:nvPr>
            <p:ph type="body"/>
          </p:nvPr>
        </p:nvSpPr>
        <p:spPr>
          <a:xfrm>
            <a:off x="4689360" y="4602960"/>
            <a:ext cx="2797920" cy="654120"/>
          </a:xfrm>
          <a:prstGeom prst="rect">
            <a:avLst/>
          </a:prstGeom>
        </p:spPr>
        <p:txBody>
          <a:bodyPr lIns="0" tIns="0" rIns="0" bIns="0">
            <a:normAutofit fontScale="32000"/>
          </a:bodyPr>
          <a:lstStyle/>
          <a:p>
            <a:endParaRPr lang="it-IT" sz="3200" b="0" strike="noStrike" spc="-1">
              <a:latin typeface="Arial"/>
            </a:endParaRPr>
          </a:p>
        </p:txBody>
      </p:sp>
      <p:sp>
        <p:nvSpPr>
          <p:cNvPr id="343" name="PlaceHolder 7"/>
          <p:cNvSpPr>
            <a:spLocks noGrp="1"/>
          </p:cNvSpPr>
          <p:nvPr>
            <p:ph type="body"/>
          </p:nvPr>
        </p:nvSpPr>
        <p:spPr>
          <a:xfrm>
            <a:off x="7627320" y="4602960"/>
            <a:ext cx="2797920" cy="654120"/>
          </a:xfrm>
          <a:prstGeom prst="rect">
            <a:avLst/>
          </a:prstGeom>
        </p:spPr>
        <p:txBody>
          <a:bodyPr lIns="0" tIns="0" rIns="0" bIns="0">
            <a:normAutofit fontScale="32000"/>
          </a:bodyPr>
          <a:lstStyle/>
          <a:p>
            <a:endParaRPr lang="it-IT"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2"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53" name="PlaceHolder 2"/>
          <p:cNvSpPr>
            <a:spLocks noGrp="1"/>
          </p:cNvSpPr>
          <p:nvPr>
            <p:ph type="subTitle"/>
          </p:nvPr>
        </p:nvSpPr>
        <p:spPr>
          <a:xfrm>
            <a:off x="1751040" y="3886200"/>
            <a:ext cx="8690040" cy="1371600"/>
          </a:xfrm>
          <a:prstGeom prst="rect">
            <a:avLst/>
          </a:prstGeom>
        </p:spPr>
        <p:txBody>
          <a:bodyPr lIns="0" tIns="0" rIns="0" bIns="0" anchor="ctr">
            <a:spAutoFit/>
          </a:bodyPr>
          <a:lstStyle/>
          <a:p>
            <a:pPr algn="ctr"/>
            <a:endParaRPr lang="it-IT"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1751040" y="1300680"/>
            <a:ext cx="8690040" cy="2509200"/>
          </a:xfrm>
          <a:prstGeom prst="rect">
            <a:avLst/>
          </a:prstGeom>
        </p:spPr>
        <p:txBody>
          <a:bodyPr lIns="0" tIns="0" rIns="0" bIns="0" anchor="ctr">
            <a:spAutoFit/>
          </a:bodyPr>
          <a:lstStyle/>
          <a:p>
            <a:pPr algn="ctr"/>
            <a:endParaRPr lang="it-IT" sz="4400" b="0" strike="noStrike" spc="-1">
              <a:latin typeface="Arial"/>
            </a:endParaRPr>
          </a:p>
        </p:txBody>
      </p:sp>
      <p:sp>
        <p:nvSpPr>
          <p:cNvPr id="355" name="PlaceHolder 2"/>
          <p:cNvSpPr>
            <a:spLocks noGrp="1"/>
          </p:cNvSpPr>
          <p:nvPr>
            <p:ph type="body"/>
          </p:nvPr>
        </p:nvSpPr>
        <p:spPr>
          <a:xfrm>
            <a:off x="1751040" y="3886200"/>
            <a:ext cx="8690040" cy="13716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3.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3.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3.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3.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3.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3.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3.pn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3.png"/><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3.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3.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sp>
        <p:nvSpPr>
          <p:cNvPr id="7"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2" name="PlaceHolder 2"/>
          <p:cNvSpPr>
            <a:spLocks noGrp="1"/>
          </p:cNvSpPr>
          <p:nvPr>
            <p:ph type="body"/>
          </p:nvPr>
        </p:nvSpPr>
        <p:spPr>
          <a:xfrm>
            <a:off x="913680" y="2367000"/>
            <a:ext cx="10364400" cy="3423960"/>
          </a:xfrm>
          <a:prstGeom prst="rect">
            <a:avLst/>
          </a:prstGeom>
        </p:spPr>
        <p:txBody>
          <a:bodyPr>
            <a:normAutofit/>
          </a:bodyPr>
          <a:lstStyle/>
          <a:p>
            <a:pPr marL="228600" indent="-228600">
              <a:lnSpc>
                <a:spcPct val="120000"/>
              </a:lnSpc>
              <a:spcBef>
                <a:spcPts val="1001"/>
              </a:spcBef>
              <a:buClr>
                <a:srgbClr val="000000"/>
              </a:buClr>
              <a:buSzPct val="45000"/>
              <a:buFont typeface="Wingdings" charset="2"/>
              <a:buChar char=""/>
            </a:pPr>
            <a:r>
              <a:rPr lang="it-IT" sz="2000" b="0" strike="noStrike" cap="all" spc="-1">
                <a:solidFill>
                  <a:srgbClr val="000000"/>
                </a:solidFill>
                <a:latin typeface="Tw Cen MT"/>
              </a:rPr>
              <a:t>Modifica gli stili del testo dello schema</a:t>
            </a:r>
            <a:endParaRPr lang="it-IT" sz="2000" b="0" strike="noStrike" spc="-1">
              <a:latin typeface="Arial"/>
            </a:endParaRPr>
          </a:p>
          <a:p>
            <a:pPr marL="685800" lvl="1" indent="-228600">
              <a:lnSpc>
                <a:spcPct val="120000"/>
              </a:lnSpc>
              <a:spcBef>
                <a:spcPts val="499"/>
              </a:spcBef>
              <a:buClr>
                <a:srgbClr val="000000"/>
              </a:buClr>
              <a:buSzPct val="75000"/>
              <a:buFont typeface="Symbol" charset="2"/>
              <a:buChar char=""/>
            </a:pPr>
            <a:r>
              <a:rPr lang="it-IT" sz="1800" b="0" strike="noStrike" cap="all" spc="-1">
                <a:solidFill>
                  <a:srgbClr val="000000"/>
                </a:solidFill>
                <a:latin typeface="Tw Cen MT"/>
              </a:rPr>
              <a:t>Secondo livello</a:t>
            </a:r>
            <a:endParaRPr lang="it-IT" sz="1800" b="0" strike="noStrike" spc="-1">
              <a:latin typeface="Arial"/>
            </a:endParaRPr>
          </a:p>
          <a:p>
            <a:pPr marL="1143000" lvl="2" indent="-228600">
              <a:lnSpc>
                <a:spcPct val="120000"/>
              </a:lnSpc>
              <a:spcBef>
                <a:spcPts val="499"/>
              </a:spcBef>
              <a:buClr>
                <a:srgbClr val="000000"/>
              </a:buClr>
              <a:buSzPct val="45000"/>
              <a:buFont typeface="Wingdings" charset="2"/>
              <a:buChar char=""/>
            </a:pPr>
            <a:r>
              <a:rPr lang="it-IT" sz="1600" b="0" strike="noStrike" cap="all" spc="-1">
                <a:solidFill>
                  <a:srgbClr val="000000"/>
                </a:solidFill>
                <a:latin typeface="Tw Cen MT"/>
              </a:rPr>
              <a:t>Terzo livello</a:t>
            </a:r>
            <a:endParaRPr lang="it-IT" sz="1600" b="0" strike="noStrike" spc="-1">
              <a:latin typeface="Arial"/>
            </a:endParaRPr>
          </a:p>
          <a:p>
            <a:pPr marL="1600200" lvl="3" indent="-228600">
              <a:lnSpc>
                <a:spcPct val="120000"/>
              </a:lnSpc>
              <a:spcBef>
                <a:spcPts val="499"/>
              </a:spcBef>
              <a:buClr>
                <a:srgbClr val="000000"/>
              </a:buClr>
              <a:buSzPct val="75000"/>
              <a:buFont typeface="Symbol" charset="2"/>
              <a:buChar char=""/>
            </a:pPr>
            <a:r>
              <a:rPr lang="it-IT" sz="1400" b="0" strike="noStrike" cap="all" spc="-1">
                <a:solidFill>
                  <a:srgbClr val="000000"/>
                </a:solidFill>
                <a:latin typeface="Tw Cen MT"/>
              </a:rPr>
              <a:t>Quarto livello</a:t>
            </a:r>
            <a:endParaRPr lang="it-IT" sz="1400" b="0" strike="noStrike" spc="-1">
              <a:latin typeface="Arial"/>
            </a:endParaRPr>
          </a:p>
          <a:p>
            <a:pPr marL="2057400" lvl="4" indent="-228600">
              <a:lnSpc>
                <a:spcPct val="120000"/>
              </a:lnSpc>
              <a:spcBef>
                <a:spcPts val="499"/>
              </a:spcBef>
              <a:buClr>
                <a:srgbClr val="000000"/>
              </a:buClr>
              <a:buSzPct val="45000"/>
              <a:buFont typeface="Wingdings" charset="2"/>
              <a:buChar char=""/>
            </a:pPr>
            <a:r>
              <a:rPr lang="it-IT" sz="1400" b="0" strike="noStrike" cap="all" spc="-1">
                <a:solidFill>
                  <a:srgbClr val="000000"/>
                </a:solidFill>
                <a:latin typeface="Tw Cen MT"/>
              </a:rPr>
              <a:t>Quinto livello</a:t>
            </a:r>
            <a:endParaRPr lang="it-IT" sz="1400" b="0" strike="noStrike" spc="-1">
              <a:latin typeface="Arial"/>
            </a:endParaRPr>
          </a:p>
        </p:txBody>
      </p:sp>
      <p:sp>
        <p:nvSpPr>
          <p:cNvPr id="3"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E5EE2123-8106-472B-9249-1A67A3113353}"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4"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5"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2154AFB1-84C7-44A1-BE18-58B0ECB63D5D}"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389" name="Picture 9" descr="Droplets-HD-Content-R1d.png"/>
          <p:cNvPicPr/>
          <p:nvPr/>
        </p:nvPicPr>
        <p:blipFill>
          <a:blip r:embed="rId15" cstate="print"/>
          <a:stretch/>
        </p:blipFill>
        <p:spPr>
          <a:xfrm>
            <a:off x="0" y="0"/>
            <a:ext cx="12192120" cy="6858000"/>
          </a:xfrm>
          <a:prstGeom prst="rect">
            <a:avLst/>
          </a:prstGeom>
          <a:ln w="12600">
            <a:noFill/>
          </a:ln>
        </p:spPr>
      </p:pic>
      <p:sp>
        <p:nvSpPr>
          <p:cNvPr id="390" name="PlaceHolder 1"/>
          <p:cNvSpPr>
            <a:spLocks noGrp="1"/>
          </p:cNvSpPr>
          <p:nvPr>
            <p:ph type="title"/>
          </p:nvPr>
        </p:nvSpPr>
        <p:spPr>
          <a:xfrm>
            <a:off x="913680" y="609480"/>
            <a:ext cx="5934960" cy="2023200"/>
          </a:xfrm>
          <a:prstGeom prst="rect">
            <a:avLst/>
          </a:prstGeom>
        </p:spPr>
        <p:txBody>
          <a:bodyPr anchor="b"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391" name="PlaceHolder 2"/>
          <p:cNvSpPr>
            <a:spLocks noGrp="1"/>
          </p:cNvSpPr>
          <p:nvPr>
            <p:ph type="title"/>
          </p:nvPr>
        </p:nvSpPr>
        <p:spPr>
          <a:xfrm>
            <a:off x="7424640" y="609480"/>
            <a:ext cx="3255480" cy="5181480"/>
          </a:xfrm>
          <a:prstGeom prst="rect">
            <a:avLst/>
          </a:prstGeom>
        </p:spPr>
        <p:txBody>
          <a:bodyPr>
            <a:normAutofit/>
          </a:bodyPr>
          <a:lstStyle/>
          <a:p>
            <a:pPr>
              <a:lnSpc>
                <a:spcPct val="120000"/>
              </a:lnSpc>
              <a:spcBef>
                <a:spcPts val="1001"/>
              </a:spcBef>
            </a:pPr>
            <a:r>
              <a:rPr lang="it-IT" sz="3200" b="0" strike="noStrike" cap="all" spc="-1">
                <a:solidFill>
                  <a:srgbClr val="000000"/>
                </a:solidFill>
                <a:latin typeface="Tw Cen MT"/>
              </a:rPr>
              <a:t>Fare clic sull'icona per inserire un'immagine</a:t>
            </a:r>
            <a:endParaRPr lang="it-IT" sz="3200" b="0" strike="noStrike" spc="-1">
              <a:latin typeface="Arial"/>
            </a:endParaRPr>
          </a:p>
        </p:txBody>
      </p:sp>
      <p:sp>
        <p:nvSpPr>
          <p:cNvPr id="392" name="PlaceHolder 3"/>
          <p:cNvSpPr>
            <a:spLocks noGrp="1"/>
          </p:cNvSpPr>
          <p:nvPr>
            <p:ph type="body"/>
          </p:nvPr>
        </p:nvSpPr>
        <p:spPr>
          <a:xfrm>
            <a:off x="913680" y="2632680"/>
            <a:ext cx="5934960" cy="315828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393"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8D5A076C-0ED5-4F44-AC72-4D194EECC1F1}"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394"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395"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67C171DA-EA9C-4450-91D4-ADCA351882A9}"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433" name="Picture 9" descr="Droplets-HD-Content-R1d.png"/>
          <p:cNvPicPr/>
          <p:nvPr/>
        </p:nvPicPr>
        <p:blipFill>
          <a:blip r:embed="rId15" cstate="print"/>
          <a:stretch/>
        </p:blipFill>
        <p:spPr>
          <a:xfrm>
            <a:off x="0" y="0"/>
            <a:ext cx="12192120" cy="6858000"/>
          </a:xfrm>
          <a:prstGeom prst="rect">
            <a:avLst/>
          </a:prstGeom>
          <a:ln w="12600">
            <a:noFill/>
          </a:ln>
        </p:spPr>
      </p:pic>
      <p:sp>
        <p:nvSpPr>
          <p:cNvPr id="434" name="PlaceHolder 1"/>
          <p:cNvSpPr>
            <a:spLocks noGrp="1"/>
          </p:cNvSpPr>
          <p:nvPr>
            <p:ph type="title"/>
          </p:nvPr>
        </p:nvSpPr>
        <p:spPr>
          <a:xfrm>
            <a:off x="913680" y="4289400"/>
            <a:ext cx="10364400" cy="811440"/>
          </a:xfrm>
          <a:prstGeom prst="rect">
            <a:avLst/>
          </a:prstGeom>
        </p:spPr>
        <p:txBody>
          <a:bodyPr anchor="b" anchorCtr="1">
            <a:normAutofit fontScale="85000"/>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435" name="PlaceHolder 2"/>
          <p:cNvSpPr>
            <a:spLocks noGrp="1"/>
          </p:cNvSpPr>
          <p:nvPr>
            <p:ph type="title"/>
          </p:nvPr>
        </p:nvSpPr>
        <p:spPr>
          <a:xfrm>
            <a:off x="1184760" y="698400"/>
            <a:ext cx="9822600" cy="3214080"/>
          </a:xfrm>
          <a:prstGeom prst="rect">
            <a:avLst/>
          </a:prstGeom>
        </p:spPr>
        <p:txBody>
          <a:bodyPr anchorCtr="1">
            <a:normAutofit/>
          </a:bodyPr>
          <a:lstStyle/>
          <a:p>
            <a:pPr algn="ctr">
              <a:lnSpc>
                <a:spcPct val="120000"/>
              </a:lnSpc>
              <a:spcBef>
                <a:spcPts val="1001"/>
              </a:spcBef>
            </a:pPr>
            <a:r>
              <a:rPr lang="it-IT" sz="3200" b="0" strike="noStrike" cap="all" spc="-1">
                <a:solidFill>
                  <a:srgbClr val="000000"/>
                </a:solidFill>
                <a:latin typeface="Tw Cen MT"/>
              </a:rPr>
              <a:t>Fare clic sull'icona per inserire un'immagine</a:t>
            </a:r>
            <a:endParaRPr lang="it-IT" sz="3200" b="0" strike="noStrike" spc="-1">
              <a:latin typeface="Arial"/>
            </a:endParaRPr>
          </a:p>
        </p:txBody>
      </p:sp>
      <p:sp>
        <p:nvSpPr>
          <p:cNvPr id="436" name="PlaceHolder 3"/>
          <p:cNvSpPr>
            <a:spLocks noGrp="1"/>
          </p:cNvSpPr>
          <p:nvPr>
            <p:ph type="body"/>
          </p:nvPr>
        </p:nvSpPr>
        <p:spPr>
          <a:xfrm>
            <a:off x="913680" y="5108760"/>
            <a:ext cx="10364400" cy="68256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437"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32E6FB32-77C4-45C1-A3D8-E762097AE84B}"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438"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439"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98AD526D-10EF-47EE-9EDD-3C50CA2DD60A}"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477" name="Picture 7" descr="Droplets-HD-Content-R1d.png"/>
          <p:cNvPicPr/>
          <p:nvPr/>
        </p:nvPicPr>
        <p:blipFill>
          <a:blip r:embed="rId15" cstate="print"/>
          <a:stretch/>
        </p:blipFill>
        <p:spPr>
          <a:xfrm>
            <a:off x="0" y="0"/>
            <a:ext cx="12192120" cy="6858000"/>
          </a:xfrm>
          <a:prstGeom prst="rect">
            <a:avLst/>
          </a:prstGeom>
          <a:ln w="12600">
            <a:noFill/>
          </a:ln>
        </p:spPr>
      </p:pic>
      <p:sp>
        <p:nvSpPr>
          <p:cNvPr id="478" name="PlaceHolder 1"/>
          <p:cNvSpPr>
            <a:spLocks noGrp="1"/>
          </p:cNvSpPr>
          <p:nvPr>
            <p:ph type="title"/>
          </p:nvPr>
        </p:nvSpPr>
        <p:spPr>
          <a:xfrm>
            <a:off x="913680" y="609480"/>
            <a:ext cx="10364400" cy="3427200"/>
          </a:xfrm>
          <a:prstGeom prst="rect">
            <a:avLst/>
          </a:prstGeom>
        </p:spPr>
        <p:txBody>
          <a:bodyPr anchor="ctr"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479" name="PlaceHolder 2"/>
          <p:cNvSpPr>
            <a:spLocks noGrp="1"/>
          </p:cNvSpPr>
          <p:nvPr>
            <p:ph type="body"/>
          </p:nvPr>
        </p:nvSpPr>
        <p:spPr>
          <a:xfrm>
            <a:off x="913680" y="4204800"/>
            <a:ext cx="10364400" cy="1586520"/>
          </a:xfrm>
          <a:prstGeom prst="rect">
            <a:avLst/>
          </a:prstGeom>
        </p:spPr>
        <p:txBody>
          <a:bodyPr anchor="ct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480"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525E1B09-5F63-46B4-A2F1-A7603B4A91D1}"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481"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482"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7CD92FD1-6352-4B58-AF21-0781085AC8B0}"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520" name="Picture 10" descr="Droplets-HD-Content-R1d.png"/>
          <p:cNvPicPr/>
          <p:nvPr/>
        </p:nvPicPr>
        <p:blipFill>
          <a:blip r:embed="rId15" cstate="print"/>
          <a:stretch/>
        </p:blipFill>
        <p:spPr>
          <a:xfrm>
            <a:off x="0" y="0"/>
            <a:ext cx="12192120" cy="6858000"/>
          </a:xfrm>
          <a:prstGeom prst="rect">
            <a:avLst/>
          </a:prstGeom>
          <a:ln w="12600">
            <a:noFill/>
          </a:ln>
        </p:spPr>
      </p:pic>
      <p:sp>
        <p:nvSpPr>
          <p:cNvPr id="521" name="PlaceHolder 1"/>
          <p:cNvSpPr>
            <a:spLocks noGrp="1"/>
          </p:cNvSpPr>
          <p:nvPr>
            <p:ph type="title"/>
          </p:nvPr>
        </p:nvSpPr>
        <p:spPr>
          <a:xfrm>
            <a:off x="1446120" y="609480"/>
            <a:ext cx="9302760" cy="2993040"/>
          </a:xfrm>
          <a:prstGeom prst="rect">
            <a:avLst/>
          </a:prstGeom>
        </p:spPr>
        <p:txBody>
          <a:bodyPr anchor="ctr"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522" name="PlaceHolder 2"/>
          <p:cNvSpPr>
            <a:spLocks noGrp="1"/>
          </p:cNvSpPr>
          <p:nvPr>
            <p:ph type="body"/>
          </p:nvPr>
        </p:nvSpPr>
        <p:spPr>
          <a:xfrm>
            <a:off x="1720800" y="3610080"/>
            <a:ext cx="8752320" cy="594720"/>
          </a:xfrm>
          <a:prstGeom prst="rect">
            <a:avLst/>
          </a:prstGeom>
        </p:spPr>
        <p:txBody>
          <a:bodyPr>
            <a:normAutofit/>
          </a:bodyPr>
          <a:lstStyle/>
          <a:p>
            <a:pPr marL="432000" indent="-324000">
              <a:lnSpc>
                <a:spcPct val="120000"/>
              </a:lnSpc>
              <a:spcBef>
                <a:spcPts val="1001"/>
              </a:spcBef>
              <a:buClr>
                <a:srgbClr val="000000"/>
              </a:buClr>
              <a:buSzPct val="45000"/>
              <a:buFont typeface="Wingdings" charset="2"/>
              <a:buChar char=""/>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523" name="PlaceHolder 3"/>
          <p:cNvSpPr>
            <a:spLocks noGrp="1"/>
          </p:cNvSpPr>
          <p:nvPr>
            <p:ph type="body"/>
          </p:nvPr>
        </p:nvSpPr>
        <p:spPr>
          <a:xfrm>
            <a:off x="913680" y="4372920"/>
            <a:ext cx="10364400" cy="1420920"/>
          </a:xfrm>
          <a:prstGeom prst="rect">
            <a:avLst/>
          </a:prstGeom>
        </p:spPr>
        <p:txBody>
          <a:bodyPr anchor="ctr" anchorCtr="1">
            <a:normAutofit/>
          </a:bodyPr>
          <a:lstStyle/>
          <a:p>
            <a:pPr algn="ctr">
              <a:lnSpc>
                <a:spcPct val="120000"/>
              </a:lnSpc>
              <a:spcBef>
                <a:spcPts val="1001"/>
              </a:spcBef>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524"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DD803A3A-177A-440E-A1BA-7C6D50E66E7A}"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525"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526"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CF3B0755-2C6E-4FB1-8A2D-CC14C5ABF257}"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
        <p:nvSpPr>
          <p:cNvPr id="527" name="TextShape 7"/>
          <p:cNvSpPr txBox="1"/>
          <p:nvPr/>
        </p:nvSpPr>
        <p:spPr>
          <a:xfrm>
            <a:off x="1001520" y="754200"/>
            <a:ext cx="609480" cy="584640"/>
          </a:xfrm>
          <a:prstGeom prst="rect">
            <a:avLst/>
          </a:prstGeom>
          <a:noFill/>
          <a:ln>
            <a:noFill/>
          </a:ln>
        </p:spPr>
        <p:txBody>
          <a:bodyPr anchor="ctr">
            <a:noAutofit/>
          </a:bodyPr>
          <a:lstStyle/>
          <a:p>
            <a:pPr>
              <a:lnSpc>
                <a:spcPct val="100000"/>
              </a:lnSpc>
            </a:pPr>
            <a:r>
              <a:rPr lang="en-US" sz="8000" b="0" strike="noStrike" cap="all" spc="-1">
                <a:solidFill>
                  <a:srgbClr val="000000"/>
                </a:solidFill>
                <a:latin typeface="Tw Cen MT"/>
              </a:rPr>
              <a:t>“</a:t>
            </a:r>
            <a:endParaRPr lang="it-IT" sz="8000" b="0" strike="noStrike" spc="-1">
              <a:latin typeface="Arial"/>
            </a:endParaRPr>
          </a:p>
        </p:txBody>
      </p:sp>
      <p:sp>
        <p:nvSpPr>
          <p:cNvPr id="528" name="TextShape 8"/>
          <p:cNvSpPr txBox="1"/>
          <p:nvPr/>
        </p:nvSpPr>
        <p:spPr>
          <a:xfrm>
            <a:off x="10557720" y="2993760"/>
            <a:ext cx="609480" cy="584640"/>
          </a:xfrm>
          <a:prstGeom prst="rect">
            <a:avLst/>
          </a:prstGeom>
          <a:noFill/>
          <a:ln>
            <a:noFill/>
          </a:ln>
        </p:spPr>
        <p:txBody>
          <a:bodyPr anchor="ctr">
            <a:noAutofit/>
          </a:bodyPr>
          <a:lstStyle/>
          <a:p>
            <a:pPr algn="r">
              <a:lnSpc>
                <a:spcPct val="100000"/>
              </a:lnSpc>
            </a:pPr>
            <a:r>
              <a:rPr lang="en-US" sz="8000" b="0" strike="noStrike" cap="all" spc="-1">
                <a:solidFill>
                  <a:srgbClr val="000000"/>
                </a:solidFill>
                <a:latin typeface="Tw Cen MT"/>
              </a:rPr>
              <a:t>”</a:t>
            </a:r>
            <a:endParaRPr lang="it-IT" sz="8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566" name="Picture 7" descr="Droplets-HD-Content-R1d.png"/>
          <p:cNvPicPr/>
          <p:nvPr/>
        </p:nvPicPr>
        <p:blipFill>
          <a:blip r:embed="rId15" cstate="print"/>
          <a:stretch/>
        </p:blipFill>
        <p:spPr>
          <a:xfrm>
            <a:off x="0" y="0"/>
            <a:ext cx="12192120" cy="6858000"/>
          </a:xfrm>
          <a:prstGeom prst="rect">
            <a:avLst/>
          </a:prstGeom>
          <a:ln w="12600">
            <a:noFill/>
          </a:ln>
        </p:spPr>
      </p:pic>
      <p:sp>
        <p:nvSpPr>
          <p:cNvPr id="567" name="PlaceHolder 1"/>
          <p:cNvSpPr>
            <a:spLocks noGrp="1"/>
          </p:cNvSpPr>
          <p:nvPr>
            <p:ph type="title"/>
          </p:nvPr>
        </p:nvSpPr>
        <p:spPr>
          <a:xfrm>
            <a:off x="913680" y="2138760"/>
            <a:ext cx="10364400" cy="2511720"/>
          </a:xfrm>
          <a:prstGeom prst="rect">
            <a:avLst/>
          </a:prstGeom>
        </p:spPr>
        <p:txBody>
          <a:bodyPr anchor="b"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568" name="PlaceHolder 2"/>
          <p:cNvSpPr>
            <a:spLocks noGrp="1"/>
          </p:cNvSpPr>
          <p:nvPr>
            <p:ph type="body"/>
          </p:nvPr>
        </p:nvSpPr>
        <p:spPr>
          <a:xfrm>
            <a:off x="913680" y="4662360"/>
            <a:ext cx="10364400" cy="114048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569"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16B203BF-6B2A-452E-89EA-2A1F60AE2D33}"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570"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571"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3ECFC8C1-AD55-4AF2-BA04-2258B6AD6356}"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609" name="Picture 12" descr="Droplets-HD-Content-R1d.png"/>
          <p:cNvPicPr/>
          <p:nvPr/>
        </p:nvPicPr>
        <p:blipFill>
          <a:blip r:embed="rId15" cstate="print"/>
          <a:stretch/>
        </p:blipFill>
        <p:spPr>
          <a:xfrm>
            <a:off x="0" y="0"/>
            <a:ext cx="12192120" cy="6858000"/>
          </a:xfrm>
          <a:prstGeom prst="rect">
            <a:avLst/>
          </a:prstGeom>
          <a:ln w="12600">
            <a:noFill/>
          </a:ln>
        </p:spPr>
      </p:pic>
      <p:sp>
        <p:nvSpPr>
          <p:cNvPr id="610" name="PlaceHolder 1"/>
          <p:cNvSpPr>
            <a:spLocks noGrp="1"/>
          </p:cNvSpPr>
          <p:nvPr>
            <p:ph type="title"/>
          </p:nvPr>
        </p:nvSpPr>
        <p:spPr>
          <a:xfrm>
            <a:off x="913680" y="609480"/>
            <a:ext cx="10364400" cy="1605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611" name="PlaceHolder 2"/>
          <p:cNvSpPr>
            <a:spLocks noGrp="1"/>
          </p:cNvSpPr>
          <p:nvPr>
            <p:ph type="body"/>
          </p:nvPr>
        </p:nvSpPr>
        <p:spPr>
          <a:xfrm>
            <a:off x="913680" y="2367000"/>
            <a:ext cx="3299040" cy="576360"/>
          </a:xfrm>
          <a:prstGeom prst="rect">
            <a:avLst/>
          </a:prstGeom>
        </p:spPr>
        <p:txBody>
          <a:bodyPr anchor="b" anchorCtr="1">
            <a:normAutofit fontScale="42000"/>
          </a:bodyPr>
          <a:lstStyle/>
          <a:p>
            <a:pPr marL="432000" indent="-324000" algn="ctr">
              <a:lnSpc>
                <a:spcPct val="85000"/>
              </a:lnSpc>
              <a:spcBef>
                <a:spcPts val="1001"/>
              </a:spcBef>
              <a:buClr>
                <a:srgbClr val="000000"/>
              </a:buClr>
              <a:buSzPct val="45000"/>
              <a:buFont typeface="Wingdings" charset="2"/>
              <a:buChar char=""/>
            </a:pPr>
            <a:r>
              <a:rPr lang="it-IT" sz="2400" b="0" strike="noStrike" cap="all" spc="-1">
                <a:solidFill>
                  <a:srgbClr val="000000"/>
                </a:solidFill>
                <a:latin typeface="Tw Cen MT"/>
              </a:rPr>
              <a:t>Modifica gli stili del testo dello schema</a:t>
            </a:r>
            <a:endParaRPr lang="it-IT" sz="2400" b="0" strike="noStrike" spc="-1">
              <a:latin typeface="Arial"/>
            </a:endParaRPr>
          </a:p>
        </p:txBody>
      </p:sp>
      <p:sp>
        <p:nvSpPr>
          <p:cNvPr id="612" name="PlaceHolder 3"/>
          <p:cNvSpPr>
            <a:spLocks noGrp="1"/>
          </p:cNvSpPr>
          <p:nvPr>
            <p:ph type="body"/>
          </p:nvPr>
        </p:nvSpPr>
        <p:spPr>
          <a:xfrm>
            <a:off x="913680" y="2943360"/>
            <a:ext cx="3299040" cy="28479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13" name="PlaceHolder 4"/>
          <p:cNvSpPr>
            <a:spLocks noGrp="1"/>
          </p:cNvSpPr>
          <p:nvPr>
            <p:ph type="body"/>
          </p:nvPr>
        </p:nvSpPr>
        <p:spPr>
          <a:xfrm>
            <a:off x="4452480" y="2367000"/>
            <a:ext cx="3291480" cy="576360"/>
          </a:xfrm>
          <a:prstGeom prst="rect">
            <a:avLst/>
          </a:prstGeom>
        </p:spPr>
        <p:txBody>
          <a:bodyPr anchor="b" anchorCtr="1">
            <a:normAutofit fontScale="78000"/>
          </a:bodyPr>
          <a:lstStyle/>
          <a:p>
            <a:pPr algn="ctr">
              <a:lnSpc>
                <a:spcPct val="85000"/>
              </a:lnSpc>
              <a:spcBef>
                <a:spcPts val="1001"/>
              </a:spcBef>
            </a:pPr>
            <a:r>
              <a:rPr lang="it-IT" sz="2400" b="0" strike="noStrike" cap="all" spc="-1">
                <a:solidFill>
                  <a:srgbClr val="000000"/>
                </a:solidFill>
                <a:latin typeface="Tw Cen MT"/>
              </a:rPr>
              <a:t>Modifica gli stili del testo dello schema</a:t>
            </a:r>
            <a:endParaRPr lang="it-IT" sz="2400" b="0" strike="noStrike" spc="-1">
              <a:latin typeface="Arial"/>
            </a:endParaRPr>
          </a:p>
        </p:txBody>
      </p:sp>
      <p:sp>
        <p:nvSpPr>
          <p:cNvPr id="614" name="PlaceHolder 5"/>
          <p:cNvSpPr>
            <a:spLocks noGrp="1"/>
          </p:cNvSpPr>
          <p:nvPr>
            <p:ph type="body"/>
          </p:nvPr>
        </p:nvSpPr>
        <p:spPr>
          <a:xfrm>
            <a:off x="4441320" y="2943360"/>
            <a:ext cx="3303360" cy="28479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15" name="PlaceHolder 6"/>
          <p:cNvSpPr>
            <a:spLocks noGrp="1"/>
          </p:cNvSpPr>
          <p:nvPr>
            <p:ph type="body"/>
          </p:nvPr>
        </p:nvSpPr>
        <p:spPr>
          <a:xfrm>
            <a:off x="7973280" y="2367000"/>
            <a:ext cx="3304800" cy="576360"/>
          </a:xfrm>
          <a:prstGeom prst="rect">
            <a:avLst/>
          </a:prstGeom>
        </p:spPr>
        <p:txBody>
          <a:bodyPr anchor="b" anchorCtr="1">
            <a:normAutofit fontScale="78000"/>
          </a:bodyPr>
          <a:lstStyle/>
          <a:p>
            <a:pPr algn="ctr">
              <a:lnSpc>
                <a:spcPct val="85000"/>
              </a:lnSpc>
              <a:spcBef>
                <a:spcPts val="1001"/>
              </a:spcBef>
            </a:pPr>
            <a:r>
              <a:rPr lang="it-IT" sz="2400" b="0" strike="noStrike" cap="all" spc="-1">
                <a:solidFill>
                  <a:srgbClr val="000000"/>
                </a:solidFill>
                <a:latin typeface="Tw Cen MT"/>
              </a:rPr>
              <a:t>Modifica gli stili del testo dello schema</a:t>
            </a:r>
            <a:endParaRPr lang="it-IT" sz="2400" b="0" strike="noStrike" spc="-1">
              <a:latin typeface="Arial"/>
            </a:endParaRPr>
          </a:p>
        </p:txBody>
      </p:sp>
      <p:sp>
        <p:nvSpPr>
          <p:cNvPr id="616" name="PlaceHolder 7"/>
          <p:cNvSpPr>
            <a:spLocks noGrp="1"/>
          </p:cNvSpPr>
          <p:nvPr>
            <p:ph type="body"/>
          </p:nvPr>
        </p:nvSpPr>
        <p:spPr>
          <a:xfrm>
            <a:off x="7973280" y="2943360"/>
            <a:ext cx="3304800" cy="28479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17" name="PlaceHolder 8"/>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9819F75D-4D3E-4273-8DEC-87BE03CD01AD}"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618" name="PlaceHolder 9"/>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619" name="PlaceHolder 10"/>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1867AF70-5D84-4F94-97CD-F85694EBC099}"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657" name="Picture 15" descr="Droplets-HD-Content-R1d.png"/>
          <p:cNvPicPr/>
          <p:nvPr/>
        </p:nvPicPr>
        <p:blipFill>
          <a:blip r:embed="rId15" cstate="print"/>
          <a:stretch/>
        </p:blipFill>
        <p:spPr>
          <a:xfrm>
            <a:off x="0" y="0"/>
            <a:ext cx="12192120" cy="6858000"/>
          </a:xfrm>
          <a:prstGeom prst="rect">
            <a:avLst/>
          </a:prstGeom>
          <a:ln w="12600">
            <a:noFill/>
          </a:ln>
        </p:spPr>
      </p:pic>
      <p:sp>
        <p:nvSpPr>
          <p:cNvPr id="658" name="PlaceHolder 1"/>
          <p:cNvSpPr>
            <a:spLocks noGrp="1"/>
          </p:cNvSpPr>
          <p:nvPr>
            <p:ph type="title"/>
          </p:nvPr>
        </p:nvSpPr>
        <p:spPr>
          <a:xfrm>
            <a:off x="913680" y="610920"/>
            <a:ext cx="10364400" cy="160380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659" name="PlaceHolder 2"/>
          <p:cNvSpPr>
            <a:spLocks noGrp="1"/>
          </p:cNvSpPr>
          <p:nvPr>
            <p:ph type="body"/>
          </p:nvPr>
        </p:nvSpPr>
        <p:spPr>
          <a:xfrm>
            <a:off x="913680" y="4204800"/>
            <a:ext cx="3296520" cy="576360"/>
          </a:xfrm>
          <a:prstGeom prst="rect">
            <a:avLst/>
          </a:prstGeom>
        </p:spPr>
        <p:txBody>
          <a:bodyPr anchor="b" anchorCtr="1">
            <a:normAutofit fontScale="89000"/>
          </a:bodyPr>
          <a:lstStyle/>
          <a:p>
            <a:pPr marL="432000" indent="-324000" algn="ctr">
              <a:lnSpc>
                <a:spcPct val="85000"/>
              </a:lnSpc>
              <a:spcBef>
                <a:spcPts val="1001"/>
              </a:spcBef>
              <a:buClr>
                <a:srgbClr val="000000"/>
              </a:buClr>
              <a:buSzPct val="45000"/>
              <a:buFont typeface="Wingdings" charset="2"/>
              <a:buChar char=""/>
            </a:pPr>
            <a:r>
              <a:rPr lang="it-IT" sz="2200" b="0" strike="noStrike" cap="all" spc="-1">
                <a:solidFill>
                  <a:srgbClr val="000000"/>
                </a:solidFill>
                <a:latin typeface="Tw Cen MT"/>
              </a:rPr>
              <a:t>Modifica gli stili del testo dello schema</a:t>
            </a:r>
            <a:endParaRPr lang="it-IT" sz="2200" b="0" strike="noStrike" spc="-1">
              <a:latin typeface="Arial"/>
            </a:endParaRPr>
          </a:p>
        </p:txBody>
      </p:sp>
      <p:sp>
        <p:nvSpPr>
          <p:cNvPr id="660" name="PlaceHolder 3"/>
          <p:cNvSpPr>
            <a:spLocks noGrp="1"/>
          </p:cNvSpPr>
          <p:nvPr>
            <p:ph type="title"/>
          </p:nvPr>
        </p:nvSpPr>
        <p:spPr>
          <a:xfrm>
            <a:off x="913680" y="2367000"/>
            <a:ext cx="3296520" cy="1523880"/>
          </a:xfrm>
          <a:prstGeom prst="rect">
            <a:avLst/>
          </a:prstGeom>
        </p:spPr>
        <p:txBody>
          <a:bodyPr anchorCtr="1">
            <a:normAutofit/>
          </a:bodyPr>
          <a:lstStyle/>
          <a:p>
            <a:pPr algn="ctr">
              <a:lnSpc>
                <a:spcPct val="120000"/>
              </a:lnSpc>
              <a:spcBef>
                <a:spcPts val="1001"/>
              </a:spcBef>
            </a:pPr>
            <a:r>
              <a:rPr lang="it-IT" sz="1600" b="0" strike="noStrike" cap="all" spc="-1">
                <a:solidFill>
                  <a:srgbClr val="000000"/>
                </a:solidFill>
                <a:latin typeface="Tw Cen MT"/>
              </a:rPr>
              <a:t>Fare clic sull'icona per inserire un'immagine</a:t>
            </a:r>
            <a:endParaRPr lang="it-IT" sz="1600" b="0" strike="noStrike" spc="-1">
              <a:latin typeface="Arial"/>
            </a:endParaRPr>
          </a:p>
        </p:txBody>
      </p:sp>
      <p:sp>
        <p:nvSpPr>
          <p:cNvPr id="661" name="PlaceHolder 4"/>
          <p:cNvSpPr>
            <a:spLocks noGrp="1"/>
          </p:cNvSpPr>
          <p:nvPr>
            <p:ph type="body"/>
          </p:nvPr>
        </p:nvSpPr>
        <p:spPr>
          <a:xfrm>
            <a:off x="913680" y="4781160"/>
            <a:ext cx="3296520" cy="10101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62" name="PlaceHolder 5"/>
          <p:cNvSpPr>
            <a:spLocks noGrp="1"/>
          </p:cNvSpPr>
          <p:nvPr>
            <p:ph type="body"/>
          </p:nvPr>
        </p:nvSpPr>
        <p:spPr>
          <a:xfrm>
            <a:off x="4442760" y="4204800"/>
            <a:ext cx="3301920" cy="576360"/>
          </a:xfrm>
          <a:prstGeom prst="rect">
            <a:avLst/>
          </a:prstGeom>
        </p:spPr>
        <p:txBody>
          <a:bodyPr anchor="b" anchorCtr="1">
            <a:normAutofit fontScale="89000"/>
          </a:bodyPr>
          <a:lstStyle/>
          <a:p>
            <a:pPr algn="ctr">
              <a:lnSpc>
                <a:spcPct val="85000"/>
              </a:lnSpc>
              <a:spcBef>
                <a:spcPts val="1001"/>
              </a:spcBef>
            </a:pPr>
            <a:r>
              <a:rPr lang="it-IT" sz="2200" b="0" strike="noStrike" cap="all" spc="-1">
                <a:solidFill>
                  <a:srgbClr val="000000"/>
                </a:solidFill>
                <a:latin typeface="Tw Cen MT"/>
              </a:rPr>
              <a:t>Modifica gli stili del testo dello schema</a:t>
            </a:r>
            <a:endParaRPr lang="it-IT" sz="2200" b="0" strike="noStrike" spc="-1">
              <a:latin typeface="Arial"/>
            </a:endParaRPr>
          </a:p>
        </p:txBody>
      </p:sp>
      <p:sp>
        <p:nvSpPr>
          <p:cNvPr id="663" name="PlaceHolder 6"/>
          <p:cNvSpPr>
            <a:spLocks noGrp="1"/>
          </p:cNvSpPr>
          <p:nvPr>
            <p:ph type="title"/>
          </p:nvPr>
        </p:nvSpPr>
        <p:spPr>
          <a:xfrm>
            <a:off x="4441320" y="2367000"/>
            <a:ext cx="3303360" cy="1523880"/>
          </a:xfrm>
          <a:prstGeom prst="rect">
            <a:avLst/>
          </a:prstGeom>
        </p:spPr>
        <p:txBody>
          <a:bodyPr anchorCtr="1">
            <a:normAutofit/>
          </a:bodyPr>
          <a:lstStyle/>
          <a:p>
            <a:pPr algn="ctr">
              <a:lnSpc>
                <a:spcPct val="120000"/>
              </a:lnSpc>
              <a:spcBef>
                <a:spcPts val="1001"/>
              </a:spcBef>
            </a:pPr>
            <a:r>
              <a:rPr lang="it-IT" sz="1600" b="0" strike="noStrike" cap="all" spc="-1">
                <a:solidFill>
                  <a:srgbClr val="000000"/>
                </a:solidFill>
                <a:latin typeface="Tw Cen MT"/>
              </a:rPr>
              <a:t>Fare clic sull'icona per inserire un'immagine</a:t>
            </a:r>
            <a:endParaRPr lang="it-IT" sz="1600" b="0" strike="noStrike" spc="-1">
              <a:latin typeface="Arial"/>
            </a:endParaRPr>
          </a:p>
        </p:txBody>
      </p:sp>
      <p:sp>
        <p:nvSpPr>
          <p:cNvPr id="664" name="PlaceHolder 7"/>
          <p:cNvSpPr>
            <a:spLocks noGrp="1"/>
          </p:cNvSpPr>
          <p:nvPr>
            <p:ph type="body"/>
          </p:nvPr>
        </p:nvSpPr>
        <p:spPr>
          <a:xfrm>
            <a:off x="4441320" y="4781160"/>
            <a:ext cx="3303360" cy="10101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65" name="PlaceHolder 8"/>
          <p:cNvSpPr>
            <a:spLocks noGrp="1"/>
          </p:cNvSpPr>
          <p:nvPr>
            <p:ph type="body"/>
          </p:nvPr>
        </p:nvSpPr>
        <p:spPr>
          <a:xfrm>
            <a:off x="7973280" y="4204800"/>
            <a:ext cx="3300840" cy="576360"/>
          </a:xfrm>
          <a:prstGeom prst="rect">
            <a:avLst/>
          </a:prstGeom>
        </p:spPr>
        <p:txBody>
          <a:bodyPr anchor="b" anchorCtr="1">
            <a:normAutofit fontScale="89000"/>
          </a:bodyPr>
          <a:lstStyle/>
          <a:p>
            <a:pPr algn="ctr">
              <a:lnSpc>
                <a:spcPct val="85000"/>
              </a:lnSpc>
              <a:spcBef>
                <a:spcPts val="1001"/>
              </a:spcBef>
            </a:pPr>
            <a:r>
              <a:rPr lang="it-IT" sz="2200" b="0" strike="noStrike" cap="all" spc="-1">
                <a:solidFill>
                  <a:srgbClr val="000000"/>
                </a:solidFill>
                <a:latin typeface="Tw Cen MT"/>
              </a:rPr>
              <a:t>Modifica gli stili del testo dello schema</a:t>
            </a:r>
            <a:endParaRPr lang="it-IT" sz="2200" b="0" strike="noStrike" spc="-1">
              <a:latin typeface="Arial"/>
            </a:endParaRPr>
          </a:p>
        </p:txBody>
      </p:sp>
      <p:sp>
        <p:nvSpPr>
          <p:cNvPr id="666" name="PlaceHolder 9"/>
          <p:cNvSpPr>
            <a:spLocks noGrp="1"/>
          </p:cNvSpPr>
          <p:nvPr>
            <p:ph type="title"/>
          </p:nvPr>
        </p:nvSpPr>
        <p:spPr>
          <a:xfrm>
            <a:off x="7973280" y="2367000"/>
            <a:ext cx="3304800" cy="1523880"/>
          </a:xfrm>
          <a:prstGeom prst="rect">
            <a:avLst/>
          </a:prstGeom>
        </p:spPr>
        <p:txBody>
          <a:bodyPr anchorCtr="1">
            <a:normAutofit/>
          </a:bodyPr>
          <a:lstStyle/>
          <a:p>
            <a:pPr algn="ctr">
              <a:lnSpc>
                <a:spcPct val="120000"/>
              </a:lnSpc>
              <a:spcBef>
                <a:spcPts val="1001"/>
              </a:spcBef>
            </a:pPr>
            <a:r>
              <a:rPr lang="it-IT" sz="1600" b="0" strike="noStrike" cap="all" spc="-1">
                <a:solidFill>
                  <a:srgbClr val="000000"/>
                </a:solidFill>
                <a:latin typeface="Tw Cen MT"/>
              </a:rPr>
              <a:t>Fare clic sull'icona per inserire un'immagine</a:t>
            </a:r>
            <a:endParaRPr lang="it-IT" sz="1600" b="0" strike="noStrike" spc="-1">
              <a:latin typeface="Arial"/>
            </a:endParaRPr>
          </a:p>
        </p:txBody>
      </p:sp>
      <p:sp>
        <p:nvSpPr>
          <p:cNvPr id="667" name="PlaceHolder 10"/>
          <p:cNvSpPr>
            <a:spLocks noGrp="1"/>
          </p:cNvSpPr>
          <p:nvPr>
            <p:ph type="body"/>
          </p:nvPr>
        </p:nvSpPr>
        <p:spPr>
          <a:xfrm>
            <a:off x="7973280" y="4781160"/>
            <a:ext cx="3305160" cy="1010160"/>
          </a:xfrm>
          <a:prstGeom prst="rect">
            <a:avLst/>
          </a:prstGeom>
        </p:spPr>
        <p:txBody>
          <a:bodyPr anchorCtr="1">
            <a:normAutofit/>
          </a:bodyPr>
          <a:lstStyle/>
          <a:p>
            <a:pPr algn="ctr">
              <a:lnSpc>
                <a:spcPct val="120000"/>
              </a:lnSpc>
              <a:spcBef>
                <a:spcPts val="1001"/>
              </a:spcBef>
            </a:pPr>
            <a:r>
              <a:rPr lang="it-IT" sz="1400" b="0" strike="noStrike" cap="all" spc="-1">
                <a:solidFill>
                  <a:srgbClr val="000000"/>
                </a:solidFill>
                <a:latin typeface="Tw Cen MT"/>
              </a:rPr>
              <a:t>Modifica gli stili del testo dello schema</a:t>
            </a:r>
            <a:endParaRPr lang="it-IT" sz="1400" b="0" strike="noStrike" spc="-1">
              <a:latin typeface="Arial"/>
            </a:endParaRPr>
          </a:p>
        </p:txBody>
      </p:sp>
      <p:sp>
        <p:nvSpPr>
          <p:cNvPr id="668" name="PlaceHolder 11"/>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4131FF31-06B9-4432-9C9F-021E94A8CE59}"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669" name="PlaceHolder 12"/>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670" name="PlaceHolder 13"/>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7EBB3C57-A847-43DA-B323-0AA3CFD5EB54}"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708" name="Picture 7" descr="Droplets-HD-Content-R1d.png"/>
          <p:cNvPicPr/>
          <p:nvPr/>
        </p:nvPicPr>
        <p:blipFill>
          <a:blip r:embed="rId15" cstate="print"/>
          <a:stretch/>
        </p:blipFill>
        <p:spPr>
          <a:xfrm>
            <a:off x="0" y="0"/>
            <a:ext cx="12192120" cy="6858000"/>
          </a:xfrm>
          <a:prstGeom prst="rect">
            <a:avLst/>
          </a:prstGeom>
          <a:ln w="12600">
            <a:noFill/>
          </a:ln>
        </p:spPr>
      </p:pic>
      <p:sp>
        <p:nvSpPr>
          <p:cNvPr id="709"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710" name="PlaceHolder 2"/>
          <p:cNvSpPr>
            <a:spLocks noGrp="1"/>
          </p:cNvSpPr>
          <p:nvPr>
            <p:ph type="body"/>
          </p:nvPr>
        </p:nvSpPr>
        <p:spPr>
          <a:xfrm>
            <a:off x="913680" y="2367000"/>
            <a:ext cx="10364400" cy="3423960"/>
          </a:xfrm>
          <a:prstGeom prst="rect">
            <a:avLst/>
          </a:prstGeom>
        </p:spPr>
        <p:txBody>
          <a:bodyPr vert="vert">
            <a:normAutofit/>
          </a:bodyPr>
          <a:lstStyle/>
          <a:p>
            <a:pPr marL="228600" indent="-228600">
              <a:lnSpc>
                <a:spcPct val="120000"/>
              </a:lnSpc>
              <a:spcBef>
                <a:spcPts val="1001"/>
              </a:spcBef>
              <a:buClr>
                <a:srgbClr val="000000"/>
              </a:buClr>
              <a:buSzPct val="45000"/>
              <a:buFont typeface="Wingdings" charset="2"/>
              <a:buChar char=""/>
            </a:pPr>
            <a:r>
              <a:rPr lang="it-IT" sz="2000" b="0" strike="noStrike" cap="all" spc="-1">
                <a:solidFill>
                  <a:srgbClr val="000000"/>
                </a:solidFill>
                <a:latin typeface="Tw Cen MT"/>
              </a:rPr>
              <a:t>Modifica gli stili del testo dello schema</a:t>
            </a:r>
            <a:endParaRPr lang="it-IT" sz="2000" b="0" strike="noStrike" spc="-1">
              <a:latin typeface="Arial"/>
            </a:endParaRPr>
          </a:p>
          <a:p>
            <a:pPr marL="685800" lvl="1" indent="-228600">
              <a:lnSpc>
                <a:spcPct val="120000"/>
              </a:lnSpc>
              <a:spcBef>
                <a:spcPts val="499"/>
              </a:spcBef>
              <a:buClr>
                <a:srgbClr val="000000"/>
              </a:buClr>
              <a:buSzPct val="75000"/>
              <a:buFont typeface="Symbol" charset="2"/>
              <a:buChar char=""/>
            </a:pPr>
            <a:r>
              <a:rPr lang="it-IT" sz="1800" b="0" strike="noStrike" cap="all" spc="-1">
                <a:solidFill>
                  <a:srgbClr val="000000"/>
                </a:solidFill>
                <a:latin typeface="Tw Cen MT"/>
              </a:rPr>
              <a:t>Secondo livello</a:t>
            </a:r>
            <a:endParaRPr lang="it-IT" sz="1800" b="0" strike="noStrike" spc="-1">
              <a:latin typeface="Arial"/>
            </a:endParaRPr>
          </a:p>
          <a:p>
            <a:pPr marL="1143000" lvl="2" indent="-228600">
              <a:lnSpc>
                <a:spcPct val="120000"/>
              </a:lnSpc>
              <a:spcBef>
                <a:spcPts val="499"/>
              </a:spcBef>
              <a:buClr>
                <a:srgbClr val="000000"/>
              </a:buClr>
              <a:buSzPct val="45000"/>
              <a:buFont typeface="Wingdings" charset="2"/>
              <a:buChar char=""/>
            </a:pPr>
            <a:r>
              <a:rPr lang="it-IT" sz="1600" b="0" strike="noStrike" cap="all" spc="-1">
                <a:solidFill>
                  <a:srgbClr val="000000"/>
                </a:solidFill>
                <a:latin typeface="Tw Cen MT"/>
              </a:rPr>
              <a:t>Terzo livello</a:t>
            </a:r>
            <a:endParaRPr lang="it-IT" sz="1600" b="0" strike="noStrike" spc="-1">
              <a:latin typeface="Arial"/>
            </a:endParaRPr>
          </a:p>
          <a:p>
            <a:pPr marL="1600200" lvl="3" indent="-228600">
              <a:lnSpc>
                <a:spcPct val="120000"/>
              </a:lnSpc>
              <a:spcBef>
                <a:spcPts val="499"/>
              </a:spcBef>
              <a:buClr>
                <a:srgbClr val="000000"/>
              </a:buClr>
              <a:buSzPct val="75000"/>
              <a:buFont typeface="Symbol" charset="2"/>
              <a:buChar char=""/>
            </a:pPr>
            <a:r>
              <a:rPr lang="it-IT" sz="1400" b="0" strike="noStrike" cap="all" spc="-1">
                <a:solidFill>
                  <a:srgbClr val="000000"/>
                </a:solidFill>
                <a:latin typeface="Tw Cen MT"/>
              </a:rPr>
              <a:t>Quarto livello</a:t>
            </a:r>
            <a:endParaRPr lang="it-IT" sz="1400" b="0" strike="noStrike" spc="-1">
              <a:latin typeface="Arial"/>
            </a:endParaRPr>
          </a:p>
          <a:p>
            <a:pPr marL="2057400" lvl="4" indent="-228600">
              <a:lnSpc>
                <a:spcPct val="120000"/>
              </a:lnSpc>
              <a:spcBef>
                <a:spcPts val="499"/>
              </a:spcBef>
              <a:buClr>
                <a:srgbClr val="000000"/>
              </a:buClr>
              <a:buSzPct val="45000"/>
              <a:buFont typeface="Wingdings" charset="2"/>
              <a:buChar char=""/>
            </a:pPr>
            <a:r>
              <a:rPr lang="it-IT" sz="1400" b="0" strike="noStrike" cap="all" spc="-1">
                <a:solidFill>
                  <a:srgbClr val="000000"/>
                </a:solidFill>
                <a:latin typeface="Tw Cen MT"/>
              </a:rPr>
              <a:t>Quinto livello</a:t>
            </a:r>
            <a:endParaRPr lang="it-IT" sz="1400" b="0" strike="noStrike" spc="-1">
              <a:latin typeface="Arial"/>
            </a:endParaRPr>
          </a:p>
        </p:txBody>
      </p:sp>
      <p:sp>
        <p:nvSpPr>
          <p:cNvPr id="711"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F724BBD5-BF95-4B54-BA37-552A25E57526}"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712"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713"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D5326557-1CBF-4610-8407-03CF7F533353}"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751" name="Picture 8" descr="Droplets-HD-Content-R1d.png"/>
          <p:cNvPicPr/>
          <p:nvPr/>
        </p:nvPicPr>
        <p:blipFill>
          <a:blip r:embed="rId15" cstate="print"/>
          <a:stretch/>
        </p:blipFill>
        <p:spPr>
          <a:xfrm>
            <a:off x="0" y="0"/>
            <a:ext cx="12192120" cy="6858000"/>
          </a:xfrm>
          <a:prstGeom prst="rect">
            <a:avLst/>
          </a:prstGeom>
          <a:ln w="12600">
            <a:noFill/>
          </a:ln>
        </p:spPr>
      </p:pic>
      <p:sp>
        <p:nvSpPr>
          <p:cNvPr id="752" name="PlaceHolder 1"/>
          <p:cNvSpPr>
            <a:spLocks noGrp="1"/>
          </p:cNvSpPr>
          <p:nvPr>
            <p:ph type="title"/>
          </p:nvPr>
        </p:nvSpPr>
        <p:spPr>
          <a:xfrm>
            <a:off x="8724960" y="609480"/>
            <a:ext cx="2553480" cy="5181480"/>
          </a:xfrm>
          <a:prstGeom prst="rect">
            <a:avLst/>
          </a:prstGeom>
        </p:spPr>
        <p:txBody>
          <a:bodyPr vert="vert" anchor="ctr">
            <a:normAutofit/>
          </a:bodyPr>
          <a:lstStyle/>
          <a:p>
            <a:pP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753" name="PlaceHolder 2"/>
          <p:cNvSpPr>
            <a:spLocks noGrp="1"/>
          </p:cNvSpPr>
          <p:nvPr>
            <p:ph type="body"/>
          </p:nvPr>
        </p:nvSpPr>
        <p:spPr>
          <a:xfrm>
            <a:off x="913680" y="609480"/>
            <a:ext cx="7658640" cy="5181480"/>
          </a:xfrm>
          <a:prstGeom prst="rect">
            <a:avLst/>
          </a:prstGeom>
        </p:spPr>
        <p:txBody>
          <a:bodyPr vert="vert">
            <a:normAutofit/>
          </a:bodyPr>
          <a:lstStyle/>
          <a:p>
            <a:pPr marL="228600" indent="-228600">
              <a:lnSpc>
                <a:spcPct val="120000"/>
              </a:lnSpc>
              <a:spcBef>
                <a:spcPts val="1001"/>
              </a:spcBef>
              <a:buClr>
                <a:srgbClr val="000000"/>
              </a:buClr>
              <a:buSzPct val="45000"/>
              <a:buFont typeface="Wingdings" charset="2"/>
              <a:buChar char=""/>
            </a:pPr>
            <a:r>
              <a:rPr lang="it-IT" sz="2000" b="0" strike="noStrike" cap="all" spc="-1">
                <a:solidFill>
                  <a:srgbClr val="000000"/>
                </a:solidFill>
                <a:latin typeface="Tw Cen MT"/>
              </a:rPr>
              <a:t>Modifica gli stili del testo dello schema</a:t>
            </a:r>
            <a:endParaRPr lang="it-IT" sz="2000" b="0" strike="noStrike" spc="-1">
              <a:latin typeface="Arial"/>
            </a:endParaRPr>
          </a:p>
          <a:p>
            <a:pPr marL="685800" lvl="1" indent="-228600">
              <a:lnSpc>
                <a:spcPct val="120000"/>
              </a:lnSpc>
              <a:spcBef>
                <a:spcPts val="499"/>
              </a:spcBef>
              <a:buClr>
                <a:srgbClr val="000000"/>
              </a:buClr>
              <a:buSzPct val="75000"/>
              <a:buFont typeface="Symbol" charset="2"/>
              <a:buChar char=""/>
            </a:pPr>
            <a:r>
              <a:rPr lang="it-IT" sz="1800" b="0" strike="noStrike" cap="all" spc="-1">
                <a:solidFill>
                  <a:srgbClr val="000000"/>
                </a:solidFill>
                <a:latin typeface="Tw Cen MT"/>
              </a:rPr>
              <a:t>Secondo livello</a:t>
            </a:r>
            <a:endParaRPr lang="it-IT" sz="1800" b="0" strike="noStrike" spc="-1">
              <a:latin typeface="Arial"/>
            </a:endParaRPr>
          </a:p>
          <a:p>
            <a:pPr marL="1143000" lvl="2" indent="-228600">
              <a:lnSpc>
                <a:spcPct val="120000"/>
              </a:lnSpc>
              <a:spcBef>
                <a:spcPts val="499"/>
              </a:spcBef>
              <a:buClr>
                <a:srgbClr val="000000"/>
              </a:buClr>
              <a:buSzPct val="45000"/>
              <a:buFont typeface="Wingdings" charset="2"/>
              <a:buChar char=""/>
            </a:pPr>
            <a:r>
              <a:rPr lang="it-IT" sz="1600" b="0" strike="noStrike" cap="all" spc="-1">
                <a:solidFill>
                  <a:srgbClr val="000000"/>
                </a:solidFill>
                <a:latin typeface="Tw Cen MT"/>
              </a:rPr>
              <a:t>Terzo livello</a:t>
            </a:r>
            <a:endParaRPr lang="it-IT" sz="1600" b="0" strike="noStrike" spc="-1">
              <a:latin typeface="Arial"/>
            </a:endParaRPr>
          </a:p>
          <a:p>
            <a:pPr marL="1600200" lvl="3" indent="-228600">
              <a:lnSpc>
                <a:spcPct val="120000"/>
              </a:lnSpc>
              <a:spcBef>
                <a:spcPts val="499"/>
              </a:spcBef>
              <a:buClr>
                <a:srgbClr val="000000"/>
              </a:buClr>
              <a:buSzPct val="75000"/>
              <a:buFont typeface="Symbol" charset="2"/>
              <a:buChar char=""/>
            </a:pPr>
            <a:r>
              <a:rPr lang="it-IT" sz="1400" b="0" strike="noStrike" cap="all" spc="-1">
                <a:solidFill>
                  <a:srgbClr val="000000"/>
                </a:solidFill>
                <a:latin typeface="Tw Cen MT"/>
              </a:rPr>
              <a:t>Quarto livello</a:t>
            </a:r>
            <a:endParaRPr lang="it-IT" sz="1400" b="0" strike="noStrike" spc="-1">
              <a:latin typeface="Arial"/>
            </a:endParaRPr>
          </a:p>
          <a:p>
            <a:pPr marL="2057400" lvl="4" indent="-228600">
              <a:lnSpc>
                <a:spcPct val="120000"/>
              </a:lnSpc>
              <a:spcBef>
                <a:spcPts val="499"/>
              </a:spcBef>
              <a:buClr>
                <a:srgbClr val="000000"/>
              </a:buClr>
              <a:buSzPct val="45000"/>
              <a:buFont typeface="Wingdings" charset="2"/>
              <a:buChar char=""/>
            </a:pPr>
            <a:r>
              <a:rPr lang="it-IT" sz="1400" b="0" strike="noStrike" cap="all" spc="-1">
                <a:solidFill>
                  <a:srgbClr val="000000"/>
                </a:solidFill>
                <a:latin typeface="Tw Cen MT"/>
              </a:rPr>
              <a:t>Quinto livello</a:t>
            </a:r>
            <a:endParaRPr lang="it-IT" sz="1400" b="0" strike="noStrike" spc="-1">
              <a:latin typeface="Arial"/>
            </a:endParaRPr>
          </a:p>
        </p:txBody>
      </p:sp>
      <p:sp>
        <p:nvSpPr>
          <p:cNvPr id="754"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F4CBA23B-655A-40A2-8620-D964F1484A8E}"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755"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756"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2EF6E06F-5A8A-4E8C-B3F2-822F10AD16C4}"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43" name="Picture 6" descr="Droplets-HD-Title-R1d.png"/>
          <p:cNvPicPr/>
          <p:nvPr/>
        </p:nvPicPr>
        <p:blipFill>
          <a:blip r:embed="rId15" cstate="print"/>
          <a:stretch/>
        </p:blipFill>
        <p:spPr>
          <a:xfrm>
            <a:off x="0" y="0"/>
            <a:ext cx="12192120" cy="6858000"/>
          </a:xfrm>
          <a:prstGeom prst="rect">
            <a:avLst/>
          </a:prstGeom>
          <a:ln w="12600">
            <a:noFill/>
          </a:ln>
        </p:spPr>
      </p:pic>
      <p:sp>
        <p:nvSpPr>
          <p:cNvPr id="44" name="PlaceHolder 1"/>
          <p:cNvSpPr>
            <a:spLocks noGrp="1"/>
          </p:cNvSpPr>
          <p:nvPr>
            <p:ph type="title"/>
          </p:nvPr>
        </p:nvSpPr>
        <p:spPr>
          <a:xfrm>
            <a:off x="1751040" y="1300680"/>
            <a:ext cx="8690040" cy="2509200"/>
          </a:xfrm>
          <a:prstGeom prst="rect">
            <a:avLst/>
          </a:prstGeom>
        </p:spPr>
        <p:txBody>
          <a:bodyPr anchor="b" anchorCtr="1">
            <a:normAutofit/>
          </a:bodyPr>
          <a:lstStyle/>
          <a:p>
            <a:pPr algn="ctr">
              <a:lnSpc>
                <a:spcPct val="90000"/>
              </a:lnSpc>
            </a:pPr>
            <a:r>
              <a:rPr lang="it-IT" sz="4800" b="0" strike="noStrike" cap="all" spc="-1">
                <a:solidFill>
                  <a:srgbClr val="000000"/>
                </a:solidFill>
                <a:latin typeface="Tw Cen MT"/>
              </a:rPr>
              <a:t>Fare clic per modificare lo stile del titolo dello schema</a:t>
            </a:r>
            <a:endParaRPr lang="it-IT" sz="4800" b="0" strike="noStrike" spc="-1">
              <a:latin typeface="Arial"/>
            </a:endParaRPr>
          </a:p>
        </p:txBody>
      </p:sp>
      <p:sp>
        <p:nvSpPr>
          <p:cNvPr id="45" name="PlaceHolder 2"/>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328C0C90-BDE9-4A33-9E6C-E23556EA60A6}"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46" name="PlaceHolder 3"/>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47" name="PlaceHolder 4"/>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3725AEF5-69C1-45B3-AC75-CAD0E380610F}"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
        <p:nvSpPr>
          <p:cNvPr id="48"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86" name="Picture 2" descr="Droplets-HD-Content-R1d.png"/>
          <p:cNvPicPr/>
          <p:nvPr/>
        </p:nvPicPr>
        <p:blipFill>
          <a:blip r:embed="rId15" cstate="print"/>
          <a:stretch/>
        </p:blipFill>
        <p:spPr>
          <a:xfrm>
            <a:off x="0" y="0"/>
            <a:ext cx="12192120" cy="6858000"/>
          </a:xfrm>
          <a:prstGeom prst="rect">
            <a:avLst/>
          </a:prstGeom>
          <a:ln w="12600">
            <a:noFill/>
          </a:ln>
        </p:spPr>
      </p:pic>
      <p:sp>
        <p:nvSpPr>
          <p:cNvPr id="87"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88" name="PlaceHolder 2"/>
          <p:cNvSpPr>
            <a:spLocks noGrp="1"/>
          </p:cNvSpPr>
          <p:nvPr>
            <p:ph type="title"/>
          </p:nvPr>
        </p:nvSpPr>
        <p:spPr>
          <a:xfrm>
            <a:off x="913680" y="2367000"/>
            <a:ext cx="10363680" cy="342396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89"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8545DFEB-92D9-43B9-B4E6-92361917117A}"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90"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91"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F10C7F07-7B59-425B-837B-7737EFCC0E81}"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129" name="Picture 8" descr="Droplets-HD-Content-R1d.png"/>
          <p:cNvPicPr/>
          <p:nvPr/>
        </p:nvPicPr>
        <p:blipFill>
          <a:blip r:embed="rId15" cstate="print"/>
          <a:stretch/>
        </p:blipFill>
        <p:spPr>
          <a:xfrm>
            <a:off x="0" y="0"/>
            <a:ext cx="12192120" cy="6858000"/>
          </a:xfrm>
          <a:prstGeom prst="rect">
            <a:avLst/>
          </a:prstGeom>
          <a:ln w="12600">
            <a:noFill/>
          </a:ln>
        </p:spPr>
      </p:pic>
      <p:sp>
        <p:nvSpPr>
          <p:cNvPr id="130" name="PlaceHolder 1"/>
          <p:cNvSpPr>
            <a:spLocks noGrp="1"/>
          </p:cNvSpPr>
          <p:nvPr>
            <p:ph type="title"/>
          </p:nvPr>
        </p:nvSpPr>
        <p:spPr>
          <a:xfrm>
            <a:off x="913680" y="828720"/>
            <a:ext cx="10351800" cy="2736720"/>
          </a:xfrm>
          <a:prstGeom prst="rect">
            <a:avLst/>
          </a:prstGeom>
        </p:spPr>
        <p:txBody>
          <a:bodyPr anchor="b" anchorCtr="1">
            <a:normAutofit/>
          </a:bodyPr>
          <a:lstStyle/>
          <a:p>
            <a:pPr algn="ctr">
              <a:lnSpc>
                <a:spcPct val="90000"/>
              </a:lnSpc>
            </a:pPr>
            <a:r>
              <a:rPr lang="it-IT" sz="4000" b="0" strike="noStrike" cap="all" spc="-1">
                <a:solidFill>
                  <a:srgbClr val="000000"/>
                </a:solidFill>
                <a:latin typeface="Tw Cen MT"/>
              </a:rPr>
              <a:t>Fare clic per modificare lo stile del titolo dello schema</a:t>
            </a:r>
            <a:endParaRPr lang="it-IT" sz="4000" b="0" strike="noStrike" spc="-1">
              <a:latin typeface="Arial"/>
            </a:endParaRPr>
          </a:p>
        </p:txBody>
      </p:sp>
      <p:sp>
        <p:nvSpPr>
          <p:cNvPr id="131" name="PlaceHolder 2"/>
          <p:cNvSpPr>
            <a:spLocks noGrp="1"/>
          </p:cNvSpPr>
          <p:nvPr>
            <p:ph type="body"/>
          </p:nvPr>
        </p:nvSpPr>
        <p:spPr>
          <a:xfrm>
            <a:off x="913680" y="3657600"/>
            <a:ext cx="10351800" cy="136836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2000" b="0" strike="noStrike" cap="all" spc="-1">
                <a:solidFill>
                  <a:srgbClr val="7F7F7F"/>
                </a:solidFill>
                <a:latin typeface="Tw Cen MT"/>
              </a:rPr>
              <a:t>Modifica gli stili del testo dello schema</a:t>
            </a:r>
            <a:endParaRPr lang="it-IT" sz="2000" b="0" strike="noStrike" spc="-1">
              <a:latin typeface="Arial"/>
            </a:endParaRPr>
          </a:p>
        </p:txBody>
      </p:sp>
      <p:sp>
        <p:nvSpPr>
          <p:cNvPr id="132" name="PlaceHolder 3"/>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CBC29E3B-F23A-4ADF-9032-E049211D5B95}"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133" name="PlaceHolder 4"/>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134" name="PlaceHolder 5"/>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032D017F-6062-4595-8B16-0DD04E7CACE1}"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172" name="Picture 9" descr="Droplets-HD-Content-R1d.png"/>
          <p:cNvPicPr/>
          <p:nvPr/>
        </p:nvPicPr>
        <p:blipFill>
          <a:blip r:embed="rId15" cstate="print"/>
          <a:stretch/>
        </p:blipFill>
        <p:spPr>
          <a:xfrm>
            <a:off x="0" y="0"/>
            <a:ext cx="12192120" cy="6858000"/>
          </a:xfrm>
          <a:prstGeom prst="rect">
            <a:avLst/>
          </a:prstGeom>
          <a:ln w="12600">
            <a:noFill/>
          </a:ln>
        </p:spPr>
      </p:pic>
      <p:sp>
        <p:nvSpPr>
          <p:cNvPr id="173"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174" name="PlaceHolder 2"/>
          <p:cNvSpPr>
            <a:spLocks noGrp="1"/>
          </p:cNvSpPr>
          <p:nvPr>
            <p:ph type="title"/>
          </p:nvPr>
        </p:nvSpPr>
        <p:spPr>
          <a:xfrm>
            <a:off x="913680" y="2367000"/>
            <a:ext cx="5105880" cy="342396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175" name="PlaceHolder 3"/>
          <p:cNvSpPr>
            <a:spLocks noGrp="1"/>
          </p:cNvSpPr>
          <p:nvPr>
            <p:ph type="title"/>
          </p:nvPr>
        </p:nvSpPr>
        <p:spPr>
          <a:xfrm>
            <a:off x="6172200" y="2367000"/>
            <a:ext cx="5105520" cy="342396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176"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CD45A79D-8DCD-4278-807C-B4D11E54C624}"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177"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178"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6BCC0CDB-B1E7-4209-8B0D-A2B47C275D07}"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216" name="Picture 14" descr="Droplets-HD-Content-R1d.png"/>
          <p:cNvPicPr/>
          <p:nvPr/>
        </p:nvPicPr>
        <p:blipFill>
          <a:blip r:embed="rId15" cstate="print"/>
          <a:stretch/>
        </p:blipFill>
        <p:spPr>
          <a:xfrm>
            <a:off x="0" y="0"/>
            <a:ext cx="12192120" cy="6858000"/>
          </a:xfrm>
          <a:prstGeom prst="rect">
            <a:avLst/>
          </a:prstGeom>
          <a:ln w="12600">
            <a:noFill/>
          </a:ln>
        </p:spPr>
      </p:pic>
      <p:sp>
        <p:nvSpPr>
          <p:cNvPr id="217"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218" name="PlaceHolder 2"/>
          <p:cNvSpPr>
            <a:spLocks noGrp="1"/>
          </p:cNvSpPr>
          <p:nvPr>
            <p:ph type="body"/>
          </p:nvPr>
        </p:nvSpPr>
        <p:spPr>
          <a:xfrm>
            <a:off x="1146240" y="2370960"/>
            <a:ext cx="4873320" cy="680040"/>
          </a:xfrm>
          <a:prstGeom prst="rect">
            <a:avLst/>
          </a:prstGeom>
        </p:spPr>
        <p:txBody>
          <a:bodyPr anchor="b">
            <a:normAutofit fontScale="93000"/>
          </a:bodyPr>
          <a:lstStyle/>
          <a:p>
            <a:pPr marL="432000" indent="-324000">
              <a:lnSpc>
                <a:spcPct val="85000"/>
              </a:lnSpc>
              <a:spcBef>
                <a:spcPts val="1001"/>
              </a:spcBef>
              <a:buClr>
                <a:srgbClr val="000000"/>
              </a:buClr>
              <a:buSzPct val="45000"/>
              <a:buFont typeface="Wingdings" charset="2"/>
              <a:buChar char=""/>
            </a:pPr>
            <a:r>
              <a:rPr lang="it-IT" sz="2600" b="0" strike="noStrike" cap="all" spc="-1">
                <a:solidFill>
                  <a:srgbClr val="000000"/>
                </a:solidFill>
                <a:latin typeface="Tw Cen MT"/>
              </a:rPr>
              <a:t>Modifica gli stili del testo dello schema</a:t>
            </a:r>
            <a:endParaRPr lang="it-IT" sz="2600" b="0" strike="noStrike" spc="-1">
              <a:latin typeface="Arial"/>
            </a:endParaRPr>
          </a:p>
        </p:txBody>
      </p:sp>
      <p:sp>
        <p:nvSpPr>
          <p:cNvPr id="219" name="PlaceHolder 3"/>
          <p:cNvSpPr>
            <a:spLocks noGrp="1"/>
          </p:cNvSpPr>
          <p:nvPr>
            <p:ph type="title"/>
          </p:nvPr>
        </p:nvSpPr>
        <p:spPr>
          <a:xfrm>
            <a:off x="913680" y="3051000"/>
            <a:ext cx="5105880" cy="274032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220" name="PlaceHolder 4"/>
          <p:cNvSpPr>
            <a:spLocks noGrp="1"/>
          </p:cNvSpPr>
          <p:nvPr>
            <p:ph type="body"/>
          </p:nvPr>
        </p:nvSpPr>
        <p:spPr>
          <a:xfrm>
            <a:off x="6396480" y="2370960"/>
            <a:ext cx="4881960" cy="680040"/>
          </a:xfrm>
          <a:prstGeom prst="rect">
            <a:avLst/>
          </a:prstGeom>
        </p:spPr>
        <p:txBody>
          <a:bodyPr anchor="b">
            <a:normAutofit fontScale="93000"/>
          </a:bodyPr>
          <a:lstStyle/>
          <a:p>
            <a:pPr>
              <a:lnSpc>
                <a:spcPct val="85000"/>
              </a:lnSpc>
              <a:spcBef>
                <a:spcPts val="1001"/>
              </a:spcBef>
            </a:pPr>
            <a:r>
              <a:rPr lang="it-IT" sz="2600" b="0" strike="noStrike" cap="all" spc="-1">
                <a:solidFill>
                  <a:srgbClr val="000000"/>
                </a:solidFill>
                <a:latin typeface="Tw Cen MT"/>
              </a:rPr>
              <a:t>Modifica gli stili del testo dello schema</a:t>
            </a:r>
            <a:endParaRPr lang="it-IT" sz="2600" b="0" strike="noStrike" spc="-1">
              <a:latin typeface="Arial"/>
            </a:endParaRPr>
          </a:p>
        </p:txBody>
      </p:sp>
      <p:sp>
        <p:nvSpPr>
          <p:cNvPr id="221" name="PlaceHolder 5"/>
          <p:cNvSpPr>
            <a:spLocks noGrp="1"/>
          </p:cNvSpPr>
          <p:nvPr>
            <p:ph type="title"/>
          </p:nvPr>
        </p:nvSpPr>
        <p:spPr>
          <a:xfrm>
            <a:off x="6172200" y="3051000"/>
            <a:ext cx="5105520" cy="274032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222" name="PlaceHolder 6"/>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B1D7B229-1188-4278-99C1-09E0699439E7}"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223" name="PlaceHolder 7"/>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224" name="PlaceHolder 8"/>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12F98BEB-B269-4212-9895-223AD745CDD5}"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262" name="Picture 7" descr="Droplets-HD-Content-R1d.png"/>
          <p:cNvPicPr/>
          <p:nvPr/>
        </p:nvPicPr>
        <p:blipFill>
          <a:blip r:embed="rId15" cstate="print"/>
          <a:stretch/>
        </p:blipFill>
        <p:spPr>
          <a:xfrm>
            <a:off x="0" y="0"/>
            <a:ext cx="12192120" cy="6858000"/>
          </a:xfrm>
          <a:prstGeom prst="rect">
            <a:avLst/>
          </a:prstGeom>
          <a:ln w="12600">
            <a:noFill/>
          </a:ln>
        </p:spPr>
      </p:pic>
      <p:sp>
        <p:nvSpPr>
          <p:cNvPr id="263" name="PlaceHolder 1"/>
          <p:cNvSpPr>
            <a:spLocks noGrp="1"/>
          </p:cNvSpPr>
          <p:nvPr>
            <p:ph type="title"/>
          </p:nvPr>
        </p:nvSpPr>
        <p:spPr>
          <a:xfrm>
            <a:off x="913680" y="618480"/>
            <a:ext cx="10364400" cy="1596240"/>
          </a:xfrm>
          <a:prstGeom prst="rect">
            <a:avLst/>
          </a:prstGeom>
        </p:spPr>
        <p:txBody>
          <a:bodyPr anchor="ctr" anchorCtr="1">
            <a:normAutofit/>
          </a:bodyPr>
          <a:lstStyle/>
          <a:p>
            <a:pPr algn="ctr">
              <a:lnSpc>
                <a:spcPct val="90000"/>
              </a:lnSpc>
            </a:pPr>
            <a:r>
              <a:rPr lang="it-IT" sz="3600" b="0" strike="noStrike" cap="all" spc="-1">
                <a:solidFill>
                  <a:srgbClr val="000000"/>
                </a:solidFill>
                <a:latin typeface="Tw Cen MT"/>
              </a:rPr>
              <a:t>Fare clic per modificare lo stile del titolo dello schema</a:t>
            </a:r>
            <a:endParaRPr lang="it-IT" sz="3600" b="0" strike="noStrike" spc="-1">
              <a:latin typeface="Arial"/>
            </a:endParaRPr>
          </a:p>
        </p:txBody>
      </p:sp>
      <p:sp>
        <p:nvSpPr>
          <p:cNvPr id="264" name="PlaceHolder 2"/>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0E7C1BC1-B947-4B6A-8390-728C808CD74A}"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265" name="PlaceHolder 3"/>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266" name="PlaceHolder 4"/>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9EE882A4-A085-4DD2-9930-40EAF939FD26}"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304" name="Picture 6" descr="Droplets-HD-Content-R1d.png"/>
          <p:cNvPicPr/>
          <p:nvPr/>
        </p:nvPicPr>
        <p:blipFill>
          <a:blip r:embed="rId15" cstate="print"/>
          <a:stretch/>
        </p:blipFill>
        <p:spPr>
          <a:xfrm>
            <a:off x="0" y="0"/>
            <a:ext cx="12192120" cy="6858000"/>
          </a:xfrm>
          <a:prstGeom prst="rect">
            <a:avLst/>
          </a:prstGeom>
          <a:ln w="12600">
            <a:noFill/>
          </a:ln>
        </p:spPr>
      </p:pic>
      <p:sp>
        <p:nvSpPr>
          <p:cNvPr id="305" name="PlaceHolder 1"/>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33A6228E-91FA-4FD1-A617-C70029E62E53}"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306" name="PlaceHolder 2"/>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307" name="PlaceHolder 3"/>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E9ADD686-1E20-4A67-972B-AA2D9F2ABC0D}"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2" descr="\\DROBO-FS\QuickDrops\JB\PPTX NG\Droplets\LightingOverlay.png"/>
          <p:cNvPicPr/>
          <p:nvPr/>
        </p:nvPicPr>
        <p:blipFill>
          <a:blip r:embed="rId14" cstate="print"/>
          <a:stretch/>
        </p:blipFill>
        <p:spPr>
          <a:xfrm>
            <a:off x="0" y="0"/>
            <a:ext cx="12192120" cy="6858000"/>
          </a:xfrm>
          <a:prstGeom prst="rect">
            <a:avLst/>
          </a:prstGeom>
          <a:ln w="12600">
            <a:noFill/>
          </a:ln>
        </p:spPr>
      </p:pic>
      <p:pic>
        <p:nvPicPr>
          <p:cNvPr id="345" name="Picture 10" descr="Droplets-HD-Content-R1d.png"/>
          <p:cNvPicPr/>
          <p:nvPr/>
        </p:nvPicPr>
        <p:blipFill>
          <a:blip r:embed="rId15" cstate="print"/>
          <a:stretch/>
        </p:blipFill>
        <p:spPr>
          <a:xfrm>
            <a:off x="0" y="0"/>
            <a:ext cx="12192120" cy="6858000"/>
          </a:xfrm>
          <a:prstGeom prst="rect">
            <a:avLst/>
          </a:prstGeom>
          <a:ln w="12600">
            <a:noFill/>
          </a:ln>
        </p:spPr>
      </p:pic>
      <p:sp>
        <p:nvSpPr>
          <p:cNvPr id="346" name="PlaceHolder 1"/>
          <p:cNvSpPr>
            <a:spLocks noGrp="1"/>
          </p:cNvSpPr>
          <p:nvPr>
            <p:ph type="title"/>
          </p:nvPr>
        </p:nvSpPr>
        <p:spPr>
          <a:xfrm>
            <a:off x="913680" y="609480"/>
            <a:ext cx="3935520" cy="2023200"/>
          </a:xfrm>
          <a:prstGeom prst="rect">
            <a:avLst/>
          </a:prstGeom>
        </p:spPr>
        <p:txBody>
          <a:bodyPr anchor="b" anchorCtr="1">
            <a:normAutofit/>
          </a:bodyPr>
          <a:lstStyle/>
          <a:p>
            <a:pPr algn="ctr">
              <a:lnSpc>
                <a:spcPct val="90000"/>
              </a:lnSpc>
            </a:pPr>
            <a:r>
              <a:rPr lang="it-IT" sz="3200" b="0" strike="noStrike" cap="all" spc="-1">
                <a:solidFill>
                  <a:srgbClr val="000000"/>
                </a:solidFill>
                <a:latin typeface="Tw Cen MT"/>
              </a:rPr>
              <a:t>Fare clic per modificare lo stile del titolo dello schema</a:t>
            </a:r>
            <a:endParaRPr lang="it-IT" sz="3200" b="0" strike="noStrike" spc="-1">
              <a:latin typeface="Arial"/>
            </a:endParaRPr>
          </a:p>
        </p:txBody>
      </p:sp>
      <p:sp>
        <p:nvSpPr>
          <p:cNvPr id="347" name="PlaceHolder 2"/>
          <p:cNvSpPr>
            <a:spLocks noGrp="1"/>
          </p:cNvSpPr>
          <p:nvPr>
            <p:ph type="title"/>
          </p:nvPr>
        </p:nvSpPr>
        <p:spPr>
          <a:xfrm>
            <a:off x="5078160" y="609480"/>
            <a:ext cx="6200280" cy="5181480"/>
          </a:xfrm>
          <a:prstGeom prst="rect">
            <a:avLst/>
          </a:prstGeom>
        </p:spPr>
        <p:txBody>
          <a:bodyPr>
            <a:normAutofit/>
          </a:bodyPr>
          <a:lstStyle/>
          <a:p>
            <a:pPr marL="228600" indent="-228600">
              <a:lnSpc>
                <a:spcPct val="120000"/>
              </a:lnSpc>
              <a:spcBef>
                <a:spcPts val="1001"/>
              </a:spcBef>
              <a:buClr>
                <a:srgbClr val="000000"/>
              </a:buClr>
              <a:buFont typeface="Arial"/>
              <a:buChar char="•"/>
            </a:pPr>
            <a:r>
              <a:rPr lang="it-IT" sz="2000" b="0" strike="noStrike" cap="all" spc="-1">
                <a:solidFill>
                  <a:srgbClr val="000000"/>
                </a:solidFill>
                <a:latin typeface="Tw Cen MT"/>
              </a:rPr>
              <a:t>Modifica gli stili del testo dello schema</a:t>
            </a:r>
            <a:r>
              <a:t/>
            </a:r>
            <a:br/>
            <a:r>
              <a:rPr lang="it-IT" sz="1800" b="0" strike="noStrike" cap="all" spc="-1">
                <a:solidFill>
                  <a:srgbClr val="000000"/>
                </a:solidFill>
                <a:latin typeface="Tw Cen MT"/>
              </a:rPr>
              <a:t>Secondo livello</a:t>
            </a:r>
            <a:r>
              <a:t/>
            </a:r>
            <a:br/>
            <a:r>
              <a:rPr lang="it-IT" sz="1600" b="0" strike="noStrike" cap="all" spc="-1">
                <a:solidFill>
                  <a:srgbClr val="000000"/>
                </a:solidFill>
                <a:latin typeface="Tw Cen MT"/>
              </a:rPr>
              <a:t>Terzo livello</a:t>
            </a:r>
            <a:r>
              <a:t/>
            </a:r>
            <a:br/>
            <a:r>
              <a:rPr lang="it-IT" sz="1400" b="0" strike="noStrike" cap="all" spc="-1">
                <a:solidFill>
                  <a:srgbClr val="000000"/>
                </a:solidFill>
                <a:latin typeface="Tw Cen MT"/>
              </a:rPr>
              <a:t>Quarto livello</a:t>
            </a:r>
            <a:r>
              <a:t/>
            </a:r>
            <a:br/>
            <a:r>
              <a:rPr lang="it-IT" sz="1400" b="0" strike="noStrike" cap="all" spc="-1">
                <a:solidFill>
                  <a:srgbClr val="000000"/>
                </a:solidFill>
                <a:latin typeface="Tw Cen MT"/>
              </a:rPr>
              <a:t>Quinto livello</a:t>
            </a:r>
            <a:endParaRPr lang="it-IT" sz="1400" b="0" strike="noStrike" spc="-1">
              <a:latin typeface="Arial"/>
            </a:endParaRPr>
          </a:p>
        </p:txBody>
      </p:sp>
      <p:sp>
        <p:nvSpPr>
          <p:cNvPr id="348" name="PlaceHolder 3"/>
          <p:cNvSpPr>
            <a:spLocks noGrp="1"/>
          </p:cNvSpPr>
          <p:nvPr>
            <p:ph type="body"/>
          </p:nvPr>
        </p:nvSpPr>
        <p:spPr>
          <a:xfrm>
            <a:off x="913680" y="2632680"/>
            <a:ext cx="3935520" cy="3158280"/>
          </a:xfrm>
          <a:prstGeom prst="rect">
            <a:avLst/>
          </a:prstGeom>
        </p:spPr>
        <p:txBody>
          <a:bodyPr anchorCtr="1">
            <a:normAutofit/>
          </a:bodyPr>
          <a:lstStyle/>
          <a:p>
            <a:pPr marL="432000" indent="-324000" algn="ctr">
              <a:lnSpc>
                <a:spcPct val="120000"/>
              </a:lnSpc>
              <a:spcBef>
                <a:spcPts val="1001"/>
              </a:spcBef>
              <a:buClr>
                <a:srgbClr val="000000"/>
              </a:buClr>
              <a:buSzPct val="45000"/>
              <a:buFont typeface="Wingdings" charset="2"/>
              <a:buChar char=""/>
            </a:pPr>
            <a:r>
              <a:rPr lang="it-IT" sz="1600" b="0" strike="noStrike" cap="all" spc="-1">
                <a:solidFill>
                  <a:srgbClr val="000000"/>
                </a:solidFill>
                <a:latin typeface="Tw Cen MT"/>
              </a:rPr>
              <a:t>Modifica gli stili del testo dello schema</a:t>
            </a:r>
            <a:endParaRPr lang="it-IT" sz="1600" b="0" strike="noStrike" spc="-1">
              <a:latin typeface="Arial"/>
            </a:endParaRPr>
          </a:p>
        </p:txBody>
      </p:sp>
      <p:sp>
        <p:nvSpPr>
          <p:cNvPr id="349" name="PlaceHolder 4"/>
          <p:cNvSpPr>
            <a:spLocks noGrp="1"/>
          </p:cNvSpPr>
          <p:nvPr>
            <p:ph type="dt"/>
          </p:nvPr>
        </p:nvSpPr>
        <p:spPr>
          <a:xfrm>
            <a:off x="7678800" y="5883120"/>
            <a:ext cx="2743200" cy="365040"/>
          </a:xfrm>
          <a:prstGeom prst="rect">
            <a:avLst/>
          </a:prstGeom>
        </p:spPr>
        <p:txBody>
          <a:bodyPr anchor="ctr">
            <a:noAutofit/>
          </a:bodyPr>
          <a:lstStyle/>
          <a:p>
            <a:pPr algn="r">
              <a:lnSpc>
                <a:spcPct val="100000"/>
              </a:lnSpc>
            </a:pPr>
            <a:fld id="{49A21644-4137-44F5-B3F4-B86B67047F16}" type="datetime">
              <a:rPr lang="en-US" sz="1000" b="0" strike="noStrike" spc="-1">
                <a:solidFill>
                  <a:srgbClr val="000000"/>
                </a:solidFill>
                <a:latin typeface="Tw Cen MT"/>
              </a:rPr>
              <a:pPr algn="r">
                <a:lnSpc>
                  <a:spcPct val="100000"/>
                </a:lnSpc>
              </a:pPr>
              <a:t>2/3/2020</a:t>
            </a:fld>
            <a:endParaRPr lang="it-IT" sz="1000" b="0" strike="noStrike" spc="-1">
              <a:latin typeface="Times New Roman"/>
            </a:endParaRPr>
          </a:p>
        </p:txBody>
      </p:sp>
      <p:sp>
        <p:nvSpPr>
          <p:cNvPr id="350" name="PlaceHolder 5"/>
          <p:cNvSpPr>
            <a:spLocks noGrp="1"/>
          </p:cNvSpPr>
          <p:nvPr>
            <p:ph type="ftr"/>
          </p:nvPr>
        </p:nvSpPr>
        <p:spPr>
          <a:xfrm>
            <a:off x="913680" y="5883120"/>
            <a:ext cx="6672960" cy="365040"/>
          </a:xfrm>
          <a:prstGeom prst="rect">
            <a:avLst/>
          </a:prstGeom>
        </p:spPr>
        <p:txBody>
          <a:bodyPr anchor="ctr">
            <a:noAutofit/>
          </a:bodyPr>
          <a:lstStyle/>
          <a:p>
            <a:endParaRPr lang="it-IT" sz="2400" b="0" strike="noStrike" spc="-1">
              <a:latin typeface="Times New Roman"/>
            </a:endParaRPr>
          </a:p>
        </p:txBody>
      </p:sp>
      <p:sp>
        <p:nvSpPr>
          <p:cNvPr id="351" name="PlaceHolder 6"/>
          <p:cNvSpPr>
            <a:spLocks noGrp="1"/>
          </p:cNvSpPr>
          <p:nvPr>
            <p:ph type="sldNum"/>
          </p:nvPr>
        </p:nvSpPr>
        <p:spPr>
          <a:xfrm>
            <a:off x="10514160" y="5883120"/>
            <a:ext cx="764280" cy="365040"/>
          </a:xfrm>
          <a:prstGeom prst="rect">
            <a:avLst/>
          </a:prstGeom>
        </p:spPr>
        <p:txBody>
          <a:bodyPr anchor="ctr">
            <a:noAutofit/>
          </a:bodyPr>
          <a:lstStyle/>
          <a:p>
            <a:pPr algn="r">
              <a:lnSpc>
                <a:spcPct val="100000"/>
              </a:lnSpc>
            </a:pPr>
            <a:fld id="{205A4E52-6D9B-434F-8171-AD7594335F91}" type="slidenum">
              <a:rPr lang="en-US" sz="1000" b="0" strike="noStrike" spc="-1">
                <a:solidFill>
                  <a:srgbClr val="000000"/>
                </a:solidFill>
                <a:latin typeface="Tw Cen MT"/>
              </a:rPr>
              <a:pPr algn="r">
                <a:lnSpc>
                  <a:spcPct val="100000"/>
                </a:lnSpc>
              </a:pPr>
              <a:t>‹N›</a:t>
            </a:fld>
            <a:endParaRPr lang="it-IT"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it.wikipedia.org/wiki/Ninive"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TextShape 1"/>
          <p:cNvSpPr txBox="1"/>
          <p:nvPr/>
        </p:nvSpPr>
        <p:spPr>
          <a:xfrm>
            <a:off x="263352" y="1071801"/>
            <a:ext cx="10128448" cy="5786199"/>
          </a:xfrm>
          <a:prstGeom prst="rect">
            <a:avLst/>
          </a:prstGeom>
          <a:noFill/>
          <a:ln>
            <a:noFill/>
          </a:ln>
        </p:spPr>
        <p:txBody>
          <a:bodyPr wrap="square">
            <a:spAutoFit/>
          </a:bodyPr>
          <a:lstStyle/>
          <a:p>
            <a:pPr>
              <a:lnSpc>
                <a:spcPct val="100000"/>
              </a:lnSpc>
            </a:pPr>
            <a:r>
              <a:rPr lang="it-IT" sz="2400" b="1" strike="noStrike" spc="-1" dirty="0">
                <a:solidFill>
                  <a:srgbClr val="BF9000"/>
                </a:solidFill>
                <a:latin typeface="Candara"/>
              </a:rPr>
              <a:t>VICARIATO SAN PIO X</a:t>
            </a:r>
            <a:endParaRPr lang="it-IT" sz="2400" b="0" strike="noStrike" spc="-1" dirty="0">
              <a:latin typeface="Arial"/>
            </a:endParaRPr>
          </a:p>
          <a:p>
            <a:pPr>
              <a:lnSpc>
                <a:spcPct val="100000"/>
              </a:lnSpc>
            </a:pPr>
            <a:r>
              <a:rPr lang="it-IT" sz="2400" b="1" strike="noStrike" spc="-1" dirty="0">
                <a:solidFill>
                  <a:srgbClr val="BF9000"/>
                </a:solidFill>
                <a:latin typeface="Candara"/>
              </a:rPr>
              <a:t>SAN GIORGIO BIGARELLO</a:t>
            </a:r>
            <a:endParaRPr lang="it-IT" sz="2400" b="0" strike="noStrike" spc="-1" dirty="0">
              <a:latin typeface="Arial"/>
            </a:endParaRPr>
          </a:p>
          <a:p>
            <a:pPr>
              <a:lnSpc>
                <a:spcPct val="100000"/>
              </a:lnSpc>
            </a:pPr>
            <a:r>
              <a:rPr lang="it-IT" sz="2400" b="1" strike="noStrike" spc="-1" dirty="0">
                <a:solidFill>
                  <a:srgbClr val="BF9000"/>
                </a:solidFill>
                <a:latin typeface="Candara"/>
              </a:rPr>
              <a:t>  </a:t>
            </a:r>
            <a:r>
              <a:rPr lang="it-IT" sz="2400" b="0" strike="noStrike" spc="-1" dirty="0">
                <a:solidFill>
                  <a:srgbClr val="BF9000"/>
                </a:solidFill>
                <a:latin typeface="Candara"/>
              </a:rPr>
              <a:t> </a:t>
            </a:r>
            <a:endParaRPr lang="it-IT" sz="2400" b="0" strike="noStrike" spc="-1" dirty="0">
              <a:latin typeface="Arial"/>
            </a:endParaRPr>
          </a:p>
          <a:p>
            <a:pPr>
              <a:lnSpc>
                <a:spcPct val="100000"/>
              </a:lnSpc>
            </a:pPr>
            <a:r>
              <a:rPr lang="it-IT" sz="2400" b="1" strike="noStrike" spc="-1" dirty="0">
                <a:solidFill>
                  <a:srgbClr val="BF9000"/>
                </a:solidFill>
                <a:latin typeface="Candara"/>
              </a:rPr>
              <a:t>19 gennaio 2020:</a:t>
            </a:r>
            <a:endParaRPr lang="it-IT" sz="2400" b="0" strike="noStrike" spc="-1" dirty="0">
              <a:latin typeface="Arial"/>
            </a:endParaRPr>
          </a:p>
          <a:p>
            <a:pPr>
              <a:lnSpc>
                <a:spcPct val="100000"/>
              </a:lnSpc>
            </a:pPr>
            <a:r>
              <a:rPr lang="it-IT" sz="2400" b="1" strike="noStrike" spc="-1" dirty="0">
                <a:solidFill>
                  <a:srgbClr val="BF9000"/>
                </a:solidFill>
                <a:latin typeface="Candara"/>
              </a:rPr>
              <a:t>      PROFEZIA</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2400" b="1" strike="noStrike" spc="-1" dirty="0">
                <a:solidFill>
                  <a:srgbClr val="BF9000"/>
                </a:solidFill>
                <a:latin typeface="Candara"/>
              </a:rPr>
              <a:t>26 gennaio 2020: </a:t>
            </a:r>
            <a:endParaRPr lang="it-IT" sz="2400" b="0" strike="noStrike" spc="-1" dirty="0">
              <a:latin typeface="Arial"/>
            </a:endParaRPr>
          </a:p>
          <a:p>
            <a:pPr>
              <a:lnSpc>
                <a:spcPct val="100000"/>
              </a:lnSpc>
            </a:pPr>
            <a:r>
              <a:rPr lang="it-IT" sz="2400" b="1" strike="noStrike" spc="-1" dirty="0">
                <a:solidFill>
                  <a:srgbClr val="BF9000"/>
                </a:solidFill>
                <a:latin typeface="Candara"/>
              </a:rPr>
              <a:t>       SACERDOZIO</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2400" b="1" strike="noStrike" spc="-1" dirty="0">
                <a:solidFill>
                  <a:srgbClr val="BF9000"/>
                </a:solidFill>
                <a:latin typeface="Candara"/>
              </a:rPr>
              <a:t> </a:t>
            </a:r>
            <a:r>
              <a:rPr lang="it-IT" sz="3600" b="1" strike="noStrike" spc="-1" dirty="0">
                <a:solidFill>
                  <a:srgbClr val="BF9000"/>
                </a:solidFill>
                <a:latin typeface="Candara"/>
              </a:rPr>
              <a:t>2 febbraio 2020: </a:t>
            </a:r>
            <a:endParaRPr lang="it-IT" sz="3600" b="0" strike="noStrike" spc="-1" dirty="0">
              <a:latin typeface="Arial"/>
            </a:endParaRPr>
          </a:p>
          <a:p>
            <a:pPr>
              <a:lnSpc>
                <a:spcPct val="100000"/>
              </a:lnSpc>
            </a:pPr>
            <a:r>
              <a:rPr lang="it-IT" sz="3600" b="1" strike="noStrike" spc="-1" dirty="0">
                <a:solidFill>
                  <a:srgbClr val="BF9000"/>
                </a:solidFill>
                <a:latin typeface="Candara"/>
              </a:rPr>
              <a:t>         REGALITA’</a:t>
            </a:r>
            <a:endParaRPr lang="it-IT" sz="3600" b="0" strike="noStrike" spc="-1" dirty="0">
              <a:latin typeface="Arial"/>
            </a:endParaRPr>
          </a:p>
          <a:p>
            <a:pPr>
              <a:lnSpc>
                <a:spcPct val="100000"/>
              </a:lnSpc>
            </a:pPr>
            <a:endParaRPr lang="it-IT" sz="800" b="0" strike="noStrike" spc="-1" dirty="0" smtClean="0">
              <a:latin typeface="Arial"/>
            </a:endParaRPr>
          </a:p>
          <a:p>
            <a:pPr>
              <a:lnSpc>
                <a:spcPct val="100000"/>
              </a:lnSpc>
            </a:pPr>
            <a:endParaRPr lang="it-IT" sz="800" b="0" strike="noStrike" spc="-1" dirty="0">
              <a:latin typeface="Arial"/>
            </a:endParaRPr>
          </a:p>
          <a:p>
            <a:pPr>
              <a:lnSpc>
                <a:spcPct val="100000"/>
              </a:lnSpc>
            </a:pPr>
            <a:r>
              <a:rPr lang="it-IT" sz="2400" b="1" strike="noStrike" spc="-1" dirty="0">
                <a:solidFill>
                  <a:srgbClr val="BF9000"/>
                </a:solidFill>
                <a:latin typeface="Candara"/>
              </a:rPr>
              <a:t>9 febbraio 2020:</a:t>
            </a:r>
            <a:endParaRPr lang="it-IT" sz="2400" b="0" strike="noStrike" spc="-1" dirty="0">
              <a:latin typeface="Arial"/>
            </a:endParaRPr>
          </a:p>
          <a:p>
            <a:pPr>
              <a:lnSpc>
                <a:spcPct val="100000"/>
              </a:lnSpc>
            </a:pPr>
            <a:r>
              <a:rPr lang="it-IT" sz="2000" b="1" spc="-1" dirty="0" smtClean="0">
                <a:solidFill>
                  <a:srgbClr val="BF9000"/>
                </a:solidFill>
                <a:latin typeface="Candara"/>
              </a:rPr>
              <a:t> </a:t>
            </a:r>
            <a:r>
              <a:rPr lang="it-IT" sz="2000" b="1" spc="-1" dirty="0" smtClean="0">
                <a:solidFill>
                  <a:srgbClr val="BF9000"/>
                </a:solidFill>
                <a:latin typeface="Candara"/>
              </a:rPr>
              <a:t>      </a:t>
            </a:r>
            <a:r>
              <a:rPr lang="it-IT" sz="2400" b="1" spc="-1" dirty="0" smtClean="0">
                <a:solidFill>
                  <a:srgbClr val="BF9000"/>
                </a:solidFill>
                <a:latin typeface="Candara"/>
              </a:rPr>
              <a:t>LABORATORIO</a:t>
            </a:r>
            <a:endParaRPr lang="it-IT" sz="2400" b="0" strike="noStrike" spc="-1" dirty="0">
              <a:latin typeface="Arial"/>
            </a:endParaRPr>
          </a:p>
          <a:p>
            <a:pPr>
              <a:lnSpc>
                <a:spcPct val="100000"/>
              </a:lnSpc>
            </a:pPr>
            <a:r>
              <a:rPr lang="it-IT" sz="1800" b="0" strike="noStrike" spc="-1" dirty="0">
                <a:solidFill>
                  <a:srgbClr val="000000"/>
                </a:solidFill>
                <a:latin typeface="Tw Cen MT"/>
              </a:rPr>
              <a:t>    </a:t>
            </a:r>
            <a:endParaRPr lang="it-IT" sz="1800" b="0" strike="noStrike" spc="-1" dirty="0">
              <a:latin typeface="Arial"/>
            </a:endParaRPr>
          </a:p>
        </p:txBody>
      </p:sp>
      <p:pic>
        <p:nvPicPr>
          <p:cNvPr id="794" name="Immagine 4"/>
          <p:cNvPicPr/>
          <p:nvPr/>
        </p:nvPicPr>
        <p:blipFill>
          <a:blip r:embed="rId2" cstate="print"/>
          <a:stretch/>
        </p:blipFill>
        <p:spPr>
          <a:xfrm>
            <a:off x="136800" y="0"/>
            <a:ext cx="1011960" cy="1011960"/>
          </a:xfrm>
          <a:prstGeom prst="rect">
            <a:avLst/>
          </a:prstGeom>
          <a:ln w="12600">
            <a:noFill/>
          </a:ln>
        </p:spPr>
      </p:pic>
      <p:pic>
        <p:nvPicPr>
          <p:cNvPr id="795" name="Immagine 5"/>
          <p:cNvPicPr/>
          <p:nvPr/>
        </p:nvPicPr>
        <p:blipFill>
          <a:blip r:embed="rId3" cstate="print"/>
          <a:stretch/>
        </p:blipFill>
        <p:spPr>
          <a:xfrm>
            <a:off x="3791744" y="1556792"/>
            <a:ext cx="7620120" cy="4343400"/>
          </a:xfrm>
          <a:prstGeom prst="rect">
            <a:avLst/>
          </a:prstGeom>
          <a:ln w="12600">
            <a:noFill/>
          </a:ln>
        </p:spPr>
      </p:pic>
      <p:sp>
        <p:nvSpPr>
          <p:cNvPr id="796" name="CustomShape 2"/>
          <p:cNvSpPr/>
          <p:nvPr/>
        </p:nvSpPr>
        <p:spPr>
          <a:xfrm>
            <a:off x="2647800" y="121320"/>
            <a:ext cx="6969960" cy="9453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wrap="none"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TextShape 1"/>
          <p:cNvSpPr txBox="1"/>
          <p:nvPr/>
        </p:nvSpPr>
        <p:spPr>
          <a:xfrm>
            <a:off x="0" y="1383120"/>
            <a:ext cx="12192120" cy="5878440"/>
          </a:xfrm>
          <a:prstGeom prst="rect">
            <a:avLst/>
          </a:prstGeom>
          <a:solidFill>
            <a:srgbClr val="00B0F0"/>
          </a:solidFill>
          <a:ln>
            <a:noFill/>
          </a:ln>
        </p:spPr>
        <p:txBody>
          <a:bodyPr>
            <a:spAutoFit/>
          </a:bodyPr>
          <a:lstStyle/>
          <a:p>
            <a:pPr algn="ct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DOVE DUE O …</a:t>
            </a:r>
            <a:endParaRPr lang="it-IT" sz="4800" b="0" strike="noStrike" spc="-1">
              <a:latin typeface="Arial"/>
            </a:endParaRPr>
          </a:p>
          <a:p>
            <a:pPr marL="1143000" lvl="1" indent="-685800">
              <a:lnSpc>
                <a:spcPct val="100000"/>
              </a:lnSpc>
              <a:buClr>
                <a:srgbClr val="000000"/>
              </a:buClr>
              <a:buFont typeface="Wingdings"/>
              <a:buChar char="v"/>
            </a:pPr>
            <a:r>
              <a:rPr lang="it-IT" sz="4800" b="1" strike="noStrike" spc="-1">
                <a:solidFill>
                  <a:srgbClr val="DBD610"/>
                </a:solidFill>
                <a:latin typeface="Candara"/>
              </a:rPr>
              <a:t>  LA COPPIA </a:t>
            </a:r>
            <a:r>
              <a:rPr lang="it-IT" sz="3200" b="1" strike="noStrike" spc="-1">
                <a:solidFill>
                  <a:srgbClr val="DBD610"/>
                </a:solidFill>
                <a:latin typeface="Candara"/>
              </a:rPr>
              <a:t>      </a:t>
            </a:r>
            <a:endParaRPr lang="it-IT" sz="3200" b="0" strike="noStrike" spc="-1">
              <a:latin typeface="Arial"/>
            </a:endParaRPr>
          </a:p>
          <a:p>
            <a:pPr>
              <a:lnSpc>
                <a:spcPct val="100000"/>
              </a:lnSpc>
            </a:pPr>
            <a:r>
              <a:rPr lang="it-IT" sz="3200" b="1" strike="noStrike" spc="-1">
                <a:solidFill>
                  <a:srgbClr val="DBD610"/>
                </a:solidFill>
                <a:latin typeface="Candara"/>
              </a:rPr>
              <a:t>    </a:t>
            </a:r>
            <a:endParaRPr lang="it-IT" sz="3200" b="0" strike="noStrike" spc="-1">
              <a:latin typeface="Arial"/>
            </a:endParaRPr>
          </a:p>
          <a:p>
            <a:pPr>
              <a:lnSpc>
                <a:spcPct val="100000"/>
              </a:lnSpc>
            </a:pPr>
            <a:r>
              <a:rPr lang="it-IT" sz="3200" b="1" strike="noStrike" spc="-1">
                <a:solidFill>
                  <a:srgbClr val="DBD610"/>
                </a:solidFill>
                <a:latin typeface="Candara"/>
              </a:rPr>
              <a:t>     SI ALIMENTA </a:t>
            </a:r>
            <a:endParaRPr lang="it-IT" sz="3200" b="0" strike="noStrike" spc="-1">
              <a:latin typeface="Arial"/>
            </a:endParaRPr>
          </a:p>
          <a:p>
            <a:pPr>
              <a:lnSpc>
                <a:spcPct val="100000"/>
              </a:lnSpc>
            </a:pPr>
            <a:r>
              <a:rPr lang="it-IT" sz="3200" b="1" strike="noStrike" spc="-1">
                <a:solidFill>
                  <a:srgbClr val="DBD610"/>
                </a:solidFill>
                <a:latin typeface="Candara"/>
              </a:rPr>
              <a:t>     con la Parola</a:t>
            </a:r>
            <a:endParaRPr lang="it-IT" sz="3200" b="0" strike="noStrike" spc="-1">
              <a:latin typeface="Arial"/>
            </a:endParaRPr>
          </a:p>
          <a:p>
            <a:pPr>
              <a:lnSpc>
                <a:spcPct val="100000"/>
              </a:lnSpc>
            </a:pPr>
            <a:r>
              <a:rPr lang="it-IT" sz="3200" b="1" strike="noStrike" spc="-1">
                <a:solidFill>
                  <a:srgbClr val="DBD610"/>
                </a:solidFill>
                <a:latin typeface="Candara"/>
              </a:rPr>
              <a:t>     con l’Eucarestia </a:t>
            </a:r>
            <a:endParaRPr lang="it-IT" sz="3200" b="0" strike="noStrike" spc="-1">
              <a:latin typeface="Arial"/>
            </a:endParaRPr>
          </a:p>
          <a:p>
            <a:pPr>
              <a:lnSpc>
                <a:spcPct val="100000"/>
              </a:lnSpc>
            </a:pPr>
            <a:r>
              <a:rPr lang="it-IT" sz="3200" b="1" strike="noStrike" spc="-1">
                <a:solidFill>
                  <a:srgbClr val="DBD610"/>
                </a:solidFill>
                <a:latin typeface="Candara"/>
              </a:rPr>
              <a:t>     e vive nella Carità</a:t>
            </a:r>
            <a:endParaRPr lang="it-IT" sz="3200" b="0" strike="noStrike" spc="-1">
              <a:latin typeface="Arial"/>
            </a:endParaRPr>
          </a:p>
          <a:p>
            <a:pPr>
              <a:lnSpc>
                <a:spcPct val="100000"/>
              </a:lnSpc>
            </a:pPr>
            <a:r>
              <a:rPr lang="it-IT" sz="4800" b="1" strike="noStrike" spc="-1">
                <a:solidFill>
                  <a:srgbClr val="DBD610"/>
                </a:solidFill>
                <a:latin typeface="Candara"/>
              </a:rPr>
              <a:t>   </a:t>
            </a:r>
            <a:endParaRPr lang="it-IT" sz="4800" b="0" strike="noStrike" spc="-1">
              <a:latin typeface="Arial"/>
            </a:endParaRPr>
          </a:p>
          <a:p>
            <a:pPr>
              <a:lnSpc>
                <a:spcPct val="100000"/>
              </a:lnSpc>
            </a:pPr>
            <a:r>
              <a:rPr lang="it-IT" sz="4800" b="1" strike="noStrike" spc="-1">
                <a:solidFill>
                  <a:srgbClr val="DBD610"/>
                </a:solidFill>
                <a:latin typeface="Candara"/>
              </a:rPr>
              <a:t>                                   </a:t>
            </a:r>
            <a:endParaRPr lang="it-IT" sz="4800" b="0" strike="noStrike" spc="-1">
              <a:latin typeface="Arial"/>
            </a:endParaRPr>
          </a:p>
          <a:p>
            <a:pPr algn="ctr">
              <a:lnSpc>
                <a:spcPct val="100000"/>
              </a:lnSpc>
            </a:pPr>
            <a:endParaRPr lang="it-IT" sz="4800" b="0" strike="noStrike" spc="-1">
              <a:latin typeface="Arial"/>
            </a:endParaRPr>
          </a:p>
        </p:txBody>
      </p:sp>
      <p:pic>
        <p:nvPicPr>
          <p:cNvPr id="833" name="Immagine 4"/>
          <p:cNvPicPr/>
          <p:nvPr/>
        </p:nvPicPr>
        <p:blipFill>
          <a:blip r:embed="rId2" cstate="print"/>
          <a:stretch/>
        </p:blipFill>
        <p:spPr>
          <a:xfrm>
            <a:off x="136800" y="0"/>
            <a:ext cx="1011960" cy="1011960"/>
          </a:xfrm>
          <a:prstGeom prst="rect">
            <a:avLst/>
          </a:prstGeom>
          <a:ln w="12600">
            <a:noFill/>
          </a:ln>
        </p:spPr>
      </p:pic>
      <p:sp>
        <p:nvSpPr>
          <p:cNvPr id="834"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35" name="Immagine 8"/>
          <p:cNvPicPr/>
          <p:nvPr/>
        </p:nvPicPr>
        <p:blipFill>
          <a:blip r:embed="rId3" cstate="print"/>
          <a:stretch/>
        </p:blipFill>
        <p:spPr>
          <a:xfrm>
            <a:off x="4662000" y="2461320"/>
            <a:ext cx="7426800" cy="417744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TextShape 1"/>
          <p:cNvSpPr txBox="1"/>
          <p:nvPr/>
        </p:nvSpPr>
        <p:spPr>
          <a:xfrm>
            <a:off x="0" y="1383120"/>
            <a:ext cx="12192120" cy="5755320"/>
          </a:xfrm>
          <a:prstGeom prst="rect">
            <a:avLst/>
          </a:prstGeom>
          <a:solidFill>
            <a:srgbClr val="8497B0"/>
          </a:solidFill>
          <a:ln>
            <a:noFill/>
          </a:ln>
        </p:spPr>
        <p:txBody>
          <a:bodyPr>
            <a:spAutoFit/>
          </a:bodyPr>
          <a:lstStyle/>
          <a:p>
            <a:pPr algn="ctr">
              <a:lnSpc>
                <a:spcPct val="100000"/>
              </a:lnSpc>
            </a:pPr>
            <a:r>
              <a:rPr lang="it-IT" sz="4800" b="0" strike="noStrike" spc="-1" dirty="0">
                <a:solidFill>
                  <a:srgbClr val="C00000"/>
                </a:solidFill>
                <a:latin typeface="Candara"/>
              </a:rPr>
              <a:t>  </a:t>
            </a:r>
            <a:r>
              <a:rPr lang="it-IT" sz="4800" b="1" strike="noStrike" spc="-1" dirty="0">
                <a:solidFill>
                  <a:srgbClr val="DBD610"/>
                </a:solidFill>
                <a:latin typeface="Candara"/>
              </a:rPr>
              <a:t>COME?</a:t>
            </a:r>
            <a:endParaRPr lang="it-IT" sz="4800" b="0" strike="noStrike" spc="-1" dirty="0">
              <a:latin typeface="Arial"/>
            </a:endParaRPr>
          </a:p>
          <a:p>
            <a:pPr marL="1143000" lvl="1" indent="-685800">
              <a:lnSpc>
                <a:spcPct val="100000"/>
              </a:lnSpc>
              <a:buClr>
                <a:srgbClr val="000000"/>
              </a:buClr>
              <a:buFont typeface="Wingdings"/>
              <a:buChar char="v"/>
            </a:pPr>
            <a:r>
              <a:rPr lang="it-IT" sz="4800" b="1" strike="noStrike" spc="-1" dirty="0">
                <a:solidFill>
                  <a:srgbClr val="DBD610"/>
                </a:solidFill>
                <a:latin typeface="Candara"/>
              </a:rPr>
              <a:t> INTRA: la relazione tra i due  [1 x 1 = </a:t>
            </a:r>
            <a:r>
              <a:rPr lang="it-IT" sz="4800" b="1" strike="noStrike" spc="-1" dirty="0" err="1">
                <a:solidFill>
                  <a:srgbClr val="DBD610"/>
                </a:solidFill>
                <a:latin typeface="Candara"/>
              </a:rPr>
              <a:t>1</a:t>
            </a:r>
            <a:r>
              <a:rPr lang="it-IT" sz="4800" b="1" strike="noStrike" spc="-1" dirty="0">
                <a:solidFill>
                  <a:srgbClr val="DBD610"/>
                </a:solidFill>
                <a:latin typeface="Candara"/>
              </a:rPr>
              <a:t>]</a:t>
            </a:r>
            <a:endParaRPr lang="it-IT" sz="4800" b="0" strike="noStrike" spc="-1" dirty="0">
              <a:latin typeface="Arial"/>
            </a:endParaRPr>
          </a:p>
          <a:p>
            <a:pPr marL="457200" lvl="1">
              <a:lnSpc>
                <a:spcPct val="100000"/>
              </a:lnSpc>
            </a:pPr>
            <a:r>
              <a:rPr lang="it-IT" sz="4800" b="1" strike="noStrike" spc="-1" dirty="0">
                <a:solidFill>
                  <a:srgbClr val="DBD610"/>
                </a:solidFill>
                <a:latin typeface="Candara"/>
              </a:rPr>
              <a:t>                     </a:t>
            </a:r>
            <a:r>
              <a:rPr lang="it-IT" sz="3200" b="1" strike="noStrike" spc="-1" dirty="0">
                <a:solidFill>
                  <a:srgbClr val="DBD610"/>
                </a:solidFill>
                <a:latin typeface="Candara"/>
              </a:rPr>
              <a:t>conoscere se stessi e i propri limiti</a:t>
            </a:r>
            <a:endParaRPr lang="it-IT" sz="3200" b="0" strike="noStrike" spc="-1" dirty="0">
              <a:latin typeface="Arial"/>
            </a:endParaRPr>
          </a:p>
          <a:p>
            <a:pPr marL="457200" lvl="1">
              <a:lnSpc>
                <a:spcPct val="100000"/>
              </a:lnSpc>
            </a:pPr>
            <a:r>
              <a:rPr lang="it-IT" sz="3200" b="1" strike="noStrike" spc="-1" dirty="0">
                <a:solidFill>
                  <a:srgbClr val="DBD610"/>
                </a:solidFill>
                <a:latin typeface="Candara"/>
              </a:rPr>
              <a:t>                               rispettarsi, attendere che l’altro apra la porta </a:t>
            </a:r>
            <a:endParaRPr lang="it-IT" sz="3200" b="0" strike="noStrike" spc="-1" dirty="0">
              <a:latin typeface="Arial"/>
            </a:endParaRPr>
          </a:p>
          <a:p>
            <a:pPr marL="457200" lvl="1">
              <a:lnSpc>
                <a:spcPct val="100000"/>
              </a:lnSpc>
            </a:pPr>
            <a:r>
              <a:rPr lang="it-IT" sz="3200" b="1" strike="noStrike" spc="-1" dirty="0">
                <a:solidFill>
                  <a:srgbClr val="DBD610"/>
                </a:solidFill>
                <a:latin typeface="Candara"/>
              </a:rPr>
              <a:t>                               il primo pensiero è per l’altro</a:t>
            </a:r>
            <a:endParaRPr lang="it-IT" sz="3200" b="0" strike="noStrike" spc="-1" dirty="0">
              <a:latin typeface="Arial"/>
            </a:endParaRPr>
          </a:p>
          <a:p>
            <a:pPr marL="457200" lvl="1">
              <a:lnSpc>
                <a:spcPct val="100000"/>
              </a:lnSpc>
            </a:pPr>
            <a:r>
              <a:rPr lang="it-IT" sz="3200" b="1" strike="noStrike" spc="-1" dirty="0">
                <a:solidFill>
                  <a:srgbClr val="DBD610"/>
                </a:solidFill>
                <a:latin typeface="Candara"/>
              </a:rPr>
              <a:t>                               rallegrarsi con e per l’altro</a:t>
            </a:r>
            <a:endParaRPr lang="it-IT" sz="3200" b="0" strike="noStrike" spc="-1" dirty="0">
              <a:latin typeface="Arial"/>
            </a:endParaRPr>
          </a:p>
          <a:p>
            <a:pPr marL="457200" lvl="1">
              <a:lnSpc>
                <a:spcPct val="100000"/>
              </a:lnSpc>
            </a:pPr>
            <a:r>
              <a:rPr lang="it-IT" sz="3200" b="1" strike="noStrike" spc="-1" dirty="0">
                <a:solidFill>
                  <a:srgbClr val="DBD610"/>
                </a:solidFill>
                <a:latin typeface="Candara"/>
              </a:rPr>
              <a:t>                               offrirsi come si è</a:t>
            </a:r>
            <a:endParaRPr lang="it-IT" sz="3200" b="0" strike="noStrike" spc="-1" dirty="0">
              <a:latin typeface="Arial"/>
            </a:endParaRPr>
          </a:p>
          <a:p>
            <a:pPr marL="457200" lvl="1">
              <a:lnSpc>
                <a:spcPct val="100000"/>
              </a:lnSpc>
            </a:pPr>
            <a:r>
              <a:rPr lang="it-IT" sz="3200" b="1" strike="noStrike" spc="-1" dirty="0">
                <a:solidFill>
                  <a:srgbClr val="DBD610"/>
                </a:solidFill>
                <a:latin typeface="Candara"/>
              </a:rPr>
              <a:t>			     saper proporre delle alternative</a:t>
            </a:r>
            <a:endParaRPr lang="it-IT" sz="3200" b="0" strike="noStrike" spc="-1" dirty="0">
              <a:latin typeface="Arial"/>
            </a:endParaRPr>
          </a:p>
          <a:p>
            <a:pPr marL="457200" lvl="1">
              <a:lnSpc>
                <a:spcPct val="100000"/>
              </a:lnSpc>
            </a:pPr>
            <a:r>
              <a:rPr lang="it-IT" sz="3200" b="1" strike="noStrike" spc="-1" dirty="0">
                <a:solidFill>
                  <a:srgbClr val="DBD610"/>
                </a:solidFill>
                <a:latin typeface="Candara"/>
              </a:rPr>
              <a:t>                               vedersi sempre nuovi</a:t>
            </a:r>
            <a:endParaRPr lang="it-IT" sz="3200" b="0" strike="noStrike" spc="-1" dirty="0">
              <a:latin typeface="Arial"/>
            </a:endParaRPr>
          </a:p>
          <a:p>
            <a:pPr marL="457200" lvl="1">
              <a:lnSpc>
                <a:spcPct val="100000"/>
              </a:lnSpc>
            </a:pPr>
            <a:r>
              <a:rPr lang="it-IT" sz="3200" b="1" strike="noStrike" spc="-1" dirty="0">
                <a:solidFill>
                  <a:srgbClr val="DBD610"/>
                </a:solidFill>
                <a:latin typeface="Candara"/>
              </a:rPr>
              <a:t> </a:t>
            </a:r>
            <a:endParaRPr lang="it-IT" sz="3200" b="0" strike="noStrike" spc="-1" dirty="0">
              <a:latin typeface="Arial"/>
            </a:endParaRPr>
          </a:p>
        </p:txBody>
      </p:sp>
      <p:pic>
        <p:nvPicPr>
          <p:cNvPr id="837" name="Immagine 4"/>
          <p:cNvPicPr/>
          <p:nvPr/>
        </p:nvPicPr>
        <p:blipFill>
          <a:blip r:embed="rId2" cstate="print"/>
          <a:stretch/>
        </p:blipFill>
        <p:spPr>
          <a:xfrm>
            <a:off x="136800" y="0"/>
            <a:ext cx="1011960" cy="1011960"/>
          </a:xfrm>
          <a:prstGeom prst="rect">
            <a:avLst/>
          </a:prstGeom>
          <a:ln w="12600">
            <a:noFill/>
          </a:ln>
        </p:spPr>
      </p:pic>
      <p:sp>
        <p:nvSpPr>
          <p:cNvPr id="838"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dirty="0">
                <a:solidFill>
                  <a:srgbClr val="000099"/>
                </a:solidFill>
                <a:latin typeface="Agency FB"/>
              </a:rPr>
              <a:t>Diocesi di Mantova anno pastorale 2019 – 2020</a:t>
            </a:r>
            <a:endParaRPr lang="it-IT" sz="3600" b="0" strike="noStrike" spc="-1" dirty="0">
              <a:latin typeface="Arial"/>
            </a:endParaRPr>
          </a:p>
          <a:p>
            <a:pPr algn="ctr">
              <a:lnSpc>
                <a:spcPct val="100000"/>
              </a:lnSpc>
            </a:pPr>
            <a:r>
              <a:rPr lang="it-IT" sz="2000" b="0" strike="noStrike" spc="-1" dirty="0">
                <a:solidFill>
                  <a:srgbClr val="000099"/>
                </a:solidFill>
                <a:latin typeface="Agency FB"/>
              </a:rPr>
              <a:t>Formazione Unitaria Ministerialità</a:t>
            </a:r>
            <a:endParaRPr lang="it-IT" sz="2000" b="0" strike="noStrike" spc="-1" dirty="0">
              <a:latin typeface="Arial"/>
            </a:endParaRPr>
          </a:p>
          <a:p>
            <a:pPr algn="ctr">
              <a:lnSpc>
                <a:spcPct val="100000"/>
              </a:lnSpc>
            </a:pPr>
            <a:r>
              <a:rPr lang="it-IT" sz="2000" b="1" strike="noStrike" spc="-1" dirty="0">
                <a:solidFill>
                  <a:srgbClr val="BF9000"/>
                </a:solidFill>
                <a:latin typeface="Candara"/>
              </a:rPr>
              <a:t>VICARIATO SAN PIO X</a:t>
            </a:r>
            <a:endParaRPr lang="it-IT" sz="2000" b="0" strike="noStrike" spc="-1" dirty="0">
              <a:latin typeface="Arial"/>
            </a:endParaRPr>
          </a:p>
        </p:txBody>
      </p:sp>
      <p:pic>
        <p:nvPicPr>
          <p:cNvPr id="839" name="Immagine 5"/>
          <p:cNvPicPr/>
          <p:nvPr/>
        </p:nvPicPr>
        <p:blipFill>
          <a:blip r:embed="rId3" cstate="print"/>
          <a:stretch/>
        </p:blipFill>
        <p:spPr>
          <a:xfrm>
            <a:off x="328320" y="4068360"/>
            <a:ext cx="2828880" cy="2181240"/>
          </a:xfrm>
          <a:prstGeom prst="rect">
            <a:avLst/>
          </a:prstGeom>
          <a:ln w="12600">
            <a:noFill/>
          </a:ln>
        </p:spPr>
      </p:pic>
      <p:pic>
        <p:nvPicPr>
          <p:cNvPr id="840" name="Immagine 6"/>
          <p:cNvPicPr/>
          <p:nvPr/>
        </p:nvPicPr>
        <p:blipFill>
          <a:blip r:embed="rId4" cstate="print"/>
          <a:stretch/>
        </p:blipFill>
        <p:spPr>
          <a:xfrm>
            <a:off x="9015480" y="4420800"/>
            <a:ext cx="2847960" cy="182880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TextShape 1"/>
          <p:cNvSpPr txBox="1"/>
          <p:nvPr/>
        </p:nvSpPr>
        <p:spPr>
          <a:xfrm>
            <a:off x="0" y="1383120"/>
            <a:ext cx="12192120" cy="5509080"/>
          </a:xfrm>
          <a:prstGeom prst="rect">
            <a:avLst/>
          </a:prstGeom>
          <a:solidFill>
            <a:srgbClr val="8497B0"/>
          </a:solidFill>
          <a:ln>
            <a:noFill/>
          </a:ln>
        </p:spPr>
        <p:txBody>
          <a:bodyPr>
            <a:spAutoFit/>
          </a:bodyPr>
          <a:lstStyle/>
          <a:p>
            <a:pPr algn="ct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DOVE?</a:t>
            </a:r>
            <a:endParaRPr lang="it-IT" sz="4800" b="0" strike="noStrike" spc="-1">
              <a:latin typeface="Arial"/>
            </a:endParaRPr>
          </a:p>
          <a:p>
            <a:pPr marL="1143000" lvl="1" indent="-685800">
              <a:lnSpc>
                <a:spcPct val="100000"/>
              </a:lnSpc>
              <a:buClr>
                <a:srgbClr val="000000"/>
              </a:buClr>
              <a:buFont typeface="Wingdings"/>
              <a:buChar char="v"/>
            </a:pPr>
            <a:r>
              <a:rPr lang="it-IT" sz="4800" b="1" strike="noStrike" spc="-1">
                <a:solidFill>
                  <a:srgbClr val="DBD610"/>
                </a:solidFill>
                <a:latin typeface="Candara"/>
              </a:rPr>
              <a:t>EXTRA: i due e il mondo</a:t>
            </a:r>
            <a:endParaRPr lang="it-IT" sz="4800" b="0" strike="noStrike" spc="-1">
              <a:latin typeface="Arial"/>
            </a:endParaRPr>
          </a:p>
          <a:p>
            <a:pPr marL="457200" lvl="1">
              <a:lnSpc>
                <a:spcPct val="100000"/>
              </a:lnSpc>
            </a:pPr>
            <a:r>
              <a:rPr lang="it-IT" sz="3200" b="1" strike="noStrike" spc="-1">
                <a:solidFill>
                  <a:srgbClr val="DBD610"/>
                </a:solidFill>
                <a:latin typeface="Candara"/>
              </a:rPr>
              <a:t> </a:t>
            </a:r>
            <a:endParaRPr lang="it-IT" sz="3200" b="0" strike="noStrike" spc="-1">
              <a:latin typeface="Arial"/>
            </a:endParaRPr>
          </a:p>
          <a:p>
            <a:pPr marL="457200" lvl="1">
              <a:lnSpc>
                <a:spcPct val="100000"/>
              </a:lnSpc>
            </a:pPr>
            <a:r>
              <a:rPr lang="it-IT" sz="3200" b="1" strike="noStrike" spc="-1">
                <a:solidFill>
                  <a:srgbClr val="DBD610"/>
                </a:solidFill>
                <a:latin typeface="Candara"/>
              </a:rPr>
              <a:t>Essere testimoni</a:t>
            </a:r>
            <a:endParaRPr lang="it-IT" sz="3200" b="0" strike="noStrike" spc="-1">
              <a:latin typeface="Arial"/>
            </a:endParaRPr>
          </a:p>
          <a:p>
            <a:pPr marL="914400" lvl="1" indent="-457200">
              <a:lnSpc>
                <a:spcPct val="100000"/>
              </a:lnSpc>
              <a:buClr>
                <a:srgbClr val="000000"/>
              </a:buClr>
              <a:buFont typeface="Wingdings"/>
              <a:buChar char="q"/>
            </a:pPr>
            <a:r>
              <a:rPr lang="it-IT" sz="3200" b="1" strike="noStrike" spc="-1">
                <a:solidFill>
                  <a:srgbClr val="DBD610"/>
                </a:solidFill>
                <a:latin typeface="Candara"/>
              </a:rPr>
              <a:t>Lavoro</a:t>
            </a:r>
            <a:endParaRPr lang="it-IT" sz="3200" b="0" strike="noStrike" spc="-1">
              <a:latin typeface="Arial"/>
            </a:endParaRPr>
          </a:p>
          <a:p>
            <a:pPr marL="914400" lvl="1" indent="-457200">
              <a:lnSpc>
                <a:spcPct val="100000"/>
              </a:lnSpc>
              <a:buClr>
                <a:srgbClr val="000000"/>
              </a:buClr>
              <a:buFont typeface="Wingdings"/>
              <a:buChar char="q"/>
            </a:pPr>
            <a:r>
              <a:rPr lang="it-IT" sz="3200" b="1" strike="noStrike" spc="-1">
                <a:solidFill>
                  <a:srgbClr val="DBD610"/>
                </a:solidFill>
                <a:latin typeface="Candara"/>
              </a:rPr>
              <a:t>Quartiere/territorio</a:t>
            </a:r>
            <a:endParaRPr lang="it-IT" sz="3200" b="0" strike="noStrike" spc="-1">
              <a:latin typeface="Arial"/>
            </a:endParaRPr>
          </a:p>
          <a:p>
            <a:pPr marL="914400" lvl="1" indent="-457200">
              <a:lnSpc>
                <a:spcPct val="100000"/>
              </a:lnSpc>
              <a:buClr>
                <a:srgbClr val="000000"/>
              </a:buClr>
              <a:buFont typeface="Wingdings"/>
              <a:buChar char="q"/>
            </a:pPr>
            <a:r>
              <a:rPr lang="it-IT" sz="3200" b="1" strike="noStrike" spc="-1">
                <a:solidFill>
                  <a:srgbClr val="DBD610"/>
                </a:solidFill>
                <a:latin typeface="Candara"/>
              </a:rPr>
              <a:t>Parrocchia</a:t>
            </a:r>
            <a:endParaRPr lang="it-IT" sz="3200" b="0" strike="noStrike" spc="-1">
              <a:latin typeface="Arial"/>
            </a:endParaRPr>
          </a:p>
          <a:p>
            <a:pPr marL="914400" lvl="1" indent="-457200">
              <a:lnSpc>
                <a:spcPct val="100000"/>
              </a:lnSpc>
              <a:buClr>
                <a:srgbClr val="000000"/>
              </a:buClr>
              <a:buFont typeface="Wingdings"/>
              <a:buChar char="q"/>
            </a:pPr>
            <a:r>
              <a:rPr lang="it-IT" sz="3200" b="1" strike="noStrike" spc="-1">
                <a:solidFill>
                  <a:srgbClr val="DBD610"/>
                </a:solidFill>
                <a:latin typeface="Candara"/>
              </a:rPr>
              <a:t>Società: organismi scolastici, </a:t>
            </a:r>
            <a:endParaRPr lang="it-IT" sz="3200" b="0" strike="noStrike" spc="-1">
              <a:latin typeface="Arial"/>
            </a:endParaRPr>
          </a:p>
          <a:p>
            <a:pPr marL="457200" lvl="1">
              <a:lnSpc>
                <a:spcPct val="100000"/>
              </a:lnSpc>
            </a:pPr>
            <a:r>
              <a:rPr lang="it-IT" sz="3200" b="1" strike="noStrike" spc="-1">
                <a:solidFill>
                  <a:srgbClr val="DBD610"/>
                </a:solidFill>
                <a:latin typeface="Candara"/>
              </a:rPr>
              <a:t>     civili, politici</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p:txBody>
      </p:sp>
      <p:pic>
        <p:nvPicPr>
          <p:cNvPr id="842" name="Immagine 4"/>
          <p:cNvPicPr/>
          <p:nvPr/>
        </p:nvPicPr>
        <p:blipFill>
          <a:blip r:embed="rId2" cstate="print"/>
          <a:stretch/>
        </p:blipFill>
        <p:spPr>
          <a:xfrm>
            <a:off x="136800" y="0"/>
            <a:ext cx="1011960" cy="1011960"/>
          </a:xfrm>
          <a:prstGeom prst="rect">
            <a:avLst/>
          </a:prstGeom>
          <a:ln w="12600">
            <a:noFill/>
          </a:ln>
        </p:spPr>
      </p:pic>
      <p:sp>
        <p:nvSpPr>
          <p:cNvPr id="843"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44" name="Immagine 4"/>
          <p:cNvPicPr/>
          <p:nvPr/>
        </p:nvPicPr>
        <p:blipFill>
          <a:blip r:embed="rId3" cstate="print"/>
          <a:stretch/>
        </p:blipFill>
        <p:spPr>
          <a:xfrm>
            <a:off x="7944120" y="2483640"/>
            <a:ext cx="3909600" cy="425304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TextShape 1"/>
          <p:cNvSpPr txBox="1"/>
          <p:nvPr/>
        </p:nvSpPr>
        <p:spPr>
          <a:xfrm>
            <a:off x="0" y="1383120"/>
            <a:ext cx="12192120" cy="5509080"/>
          </a:xfrm>
          <a:prstGeom prst="rect">
            <a:avLst/>
          </a:prstGeom>
          <a:gradFill rotWithShape="0">
            <a:gsLst>
              <a:gs pos="0">
                <a:srgbClr val="F6F8FC"/>
              </a:gs>
              <a:gs pos="100000">
                <a:srgbClr val="ABC0E4"/>
              </a:gs>
            </a:gsLst>
            <a:lin ang="5400000"/>
          </a:gradFill>
          <a:ln>
            <a:noFill/>
          </a:ln>
        </p:spPr>
        <p:txBody>
          <a:bodyPr>
            <a:spAutoFit/>
          </a:bodyPr>
          <a:lstStyle/>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457200" lvl="1">
              <a:lnSpc>
                <a:spcPct val="100000"/>
              </a:lnSpc>
            </a:pPr>
            <a:r>
              <a:rPr lang="it-IT" sz="3200" b="1" strike="noStrike" spc="-1">
                <a:solidFill>
                  <a:srgbClr val="DBD610"/>
                </a:solidFill>
                <a:latin typeface="Candara"/>
              </a:rPr>
              <a:t>’</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1143000" lvl="1" indent="-685800">
              <a:lnSpc>
                <a:spcPct val="100000"/>
              </a:lnSpc>
              <a:buClr>
                <a:srgbClr val="000000"/>
              </a:buClr>
              <a:buFont typeface="Wingdings"/>
              <a:buChar char="v"/>
            </a:pPr>
            <a:r>
              <a:rPr lang="it-IT" sz="3200" b="1" strike="noStrike" spc="-1">
                <a:solidFill>
                  <a:srgbClr val="DBD610"/>
                </a:solidFill>
                <a:latin typeface="Candara"/>
              </a:rPr>
              <a:t> </a:t>
            </a:r>
            <a:endParaRPr lang="it-IT" sz="3200" b="0" strike="noStrike" spc="-1">
              <a:latin typeface="Arial"/>
            </a:endParaRPr>
          </a:p>
          <a:p>
            <a:pPr marL="457200" lvl="1">
              <a:lnSpc>
                <a:spcPct val="100000"/>
              </a:lnSpc>
            </a:pPr>
            <a:r>
              <a:rPr lang="it-IT" sz="3200" b="1" strike="noStrike" spc="-1">
                <a:solidFill>
                  <a:srgbClr val="DBD610"/>
                </a:solidFill>
                <a:latin typeface="Candara"/>
              </a:rPr>
              <a:t> </a:t>
            </a:r>
            <a:endParaRPr lang="it-IT" sz="3200" b="0" strike="noStrike" spc="-1">
              <a:latin typeface="Arial"/>
            </a:endParaRPr>
          </a:p>
        </p:txBody>
      </p:sp>
      <p:pic>
        <p:nvPicPr>
          <p:cNvPr id="846" name="Immagine 4"/>
          <p:cNvPicPr/>
          <p:nvPr/>
        </p:nvPicPr>
        <p:blipFill>
          <a:blip r:embed="rId2" cstate="print"/>
          <a:stretch/>
        </p:blipFill>
        <p:spPr>
          <a:xfrm>
            <a:off x="136800" y="0"/>
            <a:ext cx="1011960" cy="1011960"/>
          </a:xfrm>
          <a:prstGeom prst="rect">
            <a:avLst/>
          </a:prstGeom>
          <a:ln w="12600">
            <a:noFill/>
          </a:ln>
        </p:spPr>
      </p:pic>
      <p:sp>
        <p:nvSpPr>
          <p:cNvPr id="847"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48" name="Immagine 5"/>
          <p:cNvPicPr/>
          <p:nvPr/>
        </p:nvPicPr>
        <p:blipFill>
          <a:blip r:embed="rId3" cstate="print"/>
          <a:stretch/>
        </p:blipFill>
        <p:spPr>
          <a:xfrm>
            <a:off x="374040" y="2592720"/>
            <a:ext cx="5477760" cy="3114360"/>
          </a:xfrm>
          <a:prstGeom prst="rect">
            <a:avLst/>
          </a:prstGeom>
          <a:ln w="12600">
            <a:noFill/>
          </a:ln>
        </p:spPr>
      </p:pic>
      <p:sp>
        <p:nvSpPr>
          <p:cNvPr id="849" name="CustomShape 3"/>
          <p:cNvSpPr/>
          <p:nvPr/>
        </p:nvSpPr>
        <p:spPr>
          <a:xfrm>
            <a:off x="4803840" y="1754280"/>
            <a:ext cx="7013880" cy="50295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5400" b="1" strike="noStrike" spc="-1" dirty="0">
                <a:solidFill>
                  <a:srgbClr val="FF0000"/>
                </a:solidFill>
                <a:latin typeface="Candara"/>
              </a:rPr>
              <a:t>Siamo tutti farfalle, </a:t>
            </a:r>
            <a:endParaRPr lang="it-IT" sz="5400" b="0" strike="noStrike" spc="-1" dirty="0">
              <a:solidFill>
                <a:srgbClr val="FF0000"/>
              </a:solidFill>
              <a:latin typeface="Arial"/>
            </a:endParaRPr>
          </a:p>
          <a:p>
            <a:pPr algn="ctr">
              <a:lnSpc>
                <a:spcPct val="100000"/>
              </a:lnSpc>
            </a:pPr>
            <a:endParaRPr lang="it-IT" sz="5400" b="0" strike="noStrike" spc="-1" dirty="0">
              <a:solidFill>
                <a:srgbClr val="FF0000"/>
              </a:solidFill>
              <a:latin typeface="Arial"/>
            </a:endParaRPr>
          </a:p>
          <a:p>
            <a:pPr algn="ctr">
              <a:lnSpc>
                <a:spcPct val="100000"/>
              </a:lnSpc>
            </a:pPr>
            <a:r>
              <a:rPr lang="it-IT" sz="5400" b="1" strike="noStrike" spc="-1" dirty="0">
                <a:solidFill>
                  <a:srgbClr val="FF0000"/>
                </a:solidFill>
                <a:latin typeface="Candara"/>
              </a:rPr>
              <a:t>    simbolo della rinascita,</a:t>
            </a:r>
            <a:endParaRPr lang="it-IT" sz="5400" b="0" strike="noStrike" spc="-1" dirty="0">
              <a:solidFill>
                <a:srgbClr val="FF0000"/>
              </a:solidFill>
              <a:latin typeface="Arial"/>
            </a:endParaRPr>
          </a:p>
          <a:p>
            <a:pPr algn="ctr">
              <a:lnSpc>
                <a:spcPct val="100000"/>
              </a:lnSpc>
            </a:pPr>
            <a:r>
              <a:rPr lang="it-IT" sz="5400" b="1" strike="noStrike" spc="-1" dirty="0">
                <a:solidFill>
                  <a:srgbClr val="FF0000"/>
                </a:solidFill>
                <a:latin typeface="Candara"/>
              </a:rPr>
              <a:t> </a:t>
            </a:r>
            <a:endParaRPr lang="it-IT" sz="5400" b="0" strike="noStrike" spc="-1" dirty="0">
              <a:solidFill>
                <a:srgbClr val="FF0000"/>
              </a:solidFill>
              <a:latin typeface="Arial"/>
            </a:endParaRPr>
          </a:p>
          <a:p>
            <a:pPr algn="ctr">
              <a:lnSpc>
                <a:spcPct val="100000"/>
              </a:lnSpc>
            </a:pPr>
            <a:r>
              <a:rPr lang="it-IT" sz="5400" b="1" strike="noStrike" spc="-1" dirty="0">
                <a:solidFill>
                  <a:srgbClr val="FF0000"/>
                </a:solidFill>
                <a:latin typeface="Candara"/>
              </a:rPr>
              <a:t>della nostra REGALITA’</a:t>
            </a:r>
            <a:endParaRPr lang="it-IT" sz="5400" b="0" strike="noStrike" spc="-1" dirty="0">
              <a:solidFill>
                <a:srgbClr val="FF0000"/>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TextShape 1"/>
          <p:cNvSpPr txBox="1"/>
          <p:nvPr/>
        </p:nvSpPr>
        <p:spPr>
          <a:xfrm>
            <a:off x="886680" y="2185200"/>
            <a:ext cx="11267640" cy="4370400"/>
          </a:xfrm>
          <a:prstGeom prst="rect">
            <a:avLst/>
          </a:prstGeom>
          <a:noFill/>
          <a:ln>
            <a:noFill/>
          </a:ln>
        </p:spPr>
        <p:txBody>
          <a:bodyPr>
            <a:spAutoFit/>
          </a:bodyPr>
          <a:lstStyle/>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gn="ctr">
              <a:lnSpc>
                <a:spcPct val="100000"/>
              </a:lnSpc>
            </a:pPr>
            <a:endParaRPr lang="it-IT" sz="1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51" name="Immagine 4"/>
          <p:cNvPicPr/>
          <p:nvPr/>
        </p:nvPicPr>
        <p:blipFill>
          <a:blip r:embed="rId2" cstate="print"/>
          <a:stretch/>
        </p:blipFill>
        <p:spPr>
          <a:xfrm>
            <a:off x="136800" y="0"/>
            <a:ext cx="1011960" cy="1011960"/>
          </a:xfrm>
          <a:prstGeom prst="rect">
            <a:avLst/>
          </a:prstGeom>
          <a:ln w="12600">
            <a:noFill/>
          </a:ln>
        </p:spPr>
      </p:pic>
      <p:sp>
        <p:nvSpPr>
          <p:cNvPr id="852" name="CustomShape 2"/>
          <p:cNvSpPr/>
          <p:nvPr/>
        </p:nvSpPr>
        <p:spPr>
          <a:xfrm>
            <a:off x="1449000" y="121320"/>
            <a:ext cx="10142640" cy="21650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a:p>
            <a:pPr algn="ctr">
              <a:lnSpc>
                <a:spcPct val="100000"/>
              </a:lnSpc>
            </a:pPr>
            <a:endParaRPr lang="it-IT" sz="2000" b="0" strike="noStrike" spc="-1">
              <a:latin typeface="Arial"/>
            </a:endParaRPr>
          </a:p>
        </p:txBody>
      </p:sp>
      <p:sp>
        <p:nvSpPr>
          <p:cNvPr id="854" name="TextShape 3"/>
          <p:cNvSpPr txBox="1"/>
          <p:nvPr/>
        </p:nvSpPr>
        <p:spPr>
          <a:xfrm>
            <a:off x="7207560" y="1954440"/>
            <a:ext cx="4097880" cy="461520"/>
          </a:xfrm>
          <a:prstGeom prst="rect">
            <a:avLst/>
          </a:prstGeom>
          <a:noFill/>
          <a:ln>
            <a:noFill/>
          </a:ln>
        </p:spPr>
        <p:txBody>
          <a:bodyPr>
            <a:spAutoFit/>
          </a:bodyPr>
          <a:lstStyle/>
          <a:p>
            <a:pPr>
              <a:lnSpc>
                <a:spcPct val="100000"/>
              </a:lnSpc>
            </a:pPr>
            <a:r>
              <a:rPr lang="it-IT" sz="2400" b="1" strike="noStrike" spc="-1">
                <a:solidFill>
                  <a:srgbClr val="FF0000"/>
                </a:solidFill>
                <a:latin typeface="Comic Sans MS"/>
              </a:rPr>
              <a:t>Che cosa mi porto a casa</a:t>
            </a:r>
            <a:endParaRPr lang="it-IT" sz="2400" b="0" strike="noStrike" spc="-1">
              <a:latin typeface="Arial"/>
            </a:endParaRPr>
          </a:p>
        </p:txBody>
      </p:sp>
      <p:pic>
        <p:nvPicPr>
          <p:cNvPr id="8" name="Immagine 7" descr="filo.jpg"/>
          <p:cNvPicPr>
            <a:picLocks noChangeAspect="1"/>
          </p:cNvPicPr>
          <p:nvPr/>
        </p:nvPicPr>
        <p:blipFill>
          <a:blip r:embed="rId3" cstate="print"/>
          <a:stretch>
            <a:fillRect/>
          </a:stretch>
        </p:blipFill>
        <p:spPr>
          <a:xfrm>
            <a:off x="7968208" y="2636912"/>
            <a:ext cx="2704865" cy="3658379"/>
          </a:xfrm>
          <a:prstGeom prst="rect">
            <a:avLst/>
          </a:prstGeom>
        </p:spPr>
      </p:pic>
      <p:pic>
        <p:nvPicPr>
          <p:cNvPr id="9" name="Immagine 8" descr="sacerdozio.jpg"/>
          <p:cNvPicPr>
            <a:picLocks noChangeAspect="1"/>
          </p:cNvPicPr>
          <p:nvPr/>
        </p:nvPicPr>
        <p:blipFill>
          <a:blip r:embed="rId4" cstate="print"/>
          <a:stretch>
            <a:fillRect/>
          </a:stretch>
        </p:blipFill>
        <p:spPr>
          <a:xfrm>
            <a:off x="623392" y="1700808"/>
            <a:ext cx="6333192" cy="4752528"/>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3512" y="2420888"/>
            <a:ext cx="8690040" cy="1477328"/>
          </a:xfrm>
        </p:spPr>
        <p:txBody>
          <a:bodyPr/>
          <a:lstStyle/>
          <a:p>
            <a:pPr algn="ctr"/>
            <a:r>
              <a:rPr lang="it-IT" sz="2400" dirty="0" smtClean="0"/>
              <a:t>Dopo il laboratorio in gruppo</a:t>
            </a:r>
            <a:br>
              <a:rPr lang="it-IT" sz="2400" dirty="0" smtClean="0"/>
            </a:br>
            <a:r>
              <a:rPr lang="it-IT" sz="2400" dirty="0" smtClean="0"/>
              <a:t>con il rilascio delle parole chiave più </a:t>
            </a:r>
            <a:r>
              <a:rPr lang="it-IT" sz="2400" dirty="0" err="1" smtClean="0"/>
              <a:t>significative…</a:t>
            </a:r>
            <a:r>
              <a:rPr lang="it-IT" sz="2400" dirty="0" smtClean="0"/>
              <a:t/>
            </a:r>
            <a:br>
              <a:rPr lang="it-IT" sz="2400" dirty="0" smtClean="0"/>
            </a:br>
            <a:r>
              <a:rPr lang="it-IT" sz="2400" dirty="0" smtClean="0"/>
              <a:t/>
            </a:r>
            <a:br>
              <a:rPr lang="it-IT" sz="2400" dirty="0" smtClean="0"/>
            </a:br>
            <a:r>
              <a:rPr lang="it-IT" sz="2400" dirty="0" smtClean="0"/>
              <a:t> Preghiera conclusiva </a:t>
            </a:r>
            <a:endParaRPr lang="it-IT"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57" name="Immagine 4"/>
          <p:cNvPicPr/>
          <p:nvPr/>
        </p:nvPicPr>
        <p:blipFill>
          <a:blip r:embed="rId2" cstate="print"/>
          <a:stretch/>
        </p:blipFill>
        <p:spPr>
          <a:xfrm>
            <a:off x="136800" y="0"/>
            <a:ext cx="1011960" cy="1011960"/>
          </a:xfrm>
          <a:prstGeom prst="rect">
            <a:avLst/>
          </a:prstGeom>
          <a:ln w="12600">
            <a:noFill/>
          </a:ln>
        </p:spPr>
      </p:pic>
      <p:sp>
        <p:nvSpPr>
          <p:cNvPr id="858"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59" name="CustomShape 3"/>
          <p:cNvSpPr/>
          <p:nvPr/>
        </p:nvSpPr>
        <p:spPr>
          <a:xfrm>
            <a:off x="113040" y="1814040"/>
            <a:ext cx="11802960" cy="53074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4000" b="0" strike="noStrike" spc="-1">
                <a:solidFill>
                  <a:srgbClr val="000000"/>
                </a:solidFill>
                <a:latin typeface="Candara"/>
                <a:ea typeface="Calibri"/>
              </a:rPr>
              <a:t>Festa di nozze rallegra la Chiesa,</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gioia e mistero di un patto d'amore</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che nella fede lo sposo</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e la sposa saldan insieme in Cristo Gesù.</a:t>
            </a:r>
            <a:r>
              <a:rPr lang="it-IT" sz="4000" b="1" strike="noStrike" spc="-1">
                <a:solidFill>
                  <a:srgbClr val="000000"/>
                </a:solidFill>
                <a:latin typeface="Candara"/>
                <a:ea typeface="Calibri"/>
              </a:rPr>
              <a:t> </a:t>
            </a:r>
            <a:endParaRPr lang="it-IT" sz="4000" b="0" strike="noStrike" spc="-1">
              <a:latin typeface="Arial"/>
            </a:endParaRPr>
          </a:p>
          <a:p>
            <a:pPr marL="90000" algn="just">
              <a:lnSpc>
                <a:spcPct val="107000"/>
              </a:lnSpc>
            </a:pP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61" name="Immagine 4"/>
          <p:cNvPicPr/>
          <p:nvPr/>
        </p:nvPicPr>
        <p:blipFill>
          <a:blip r:embed="rId2" cstate="print"/>
          <a:stretch/>
        </p:blipFill>
        <p:spPr>
          <a:xfrm>
            <a:off x="136800" y="0"/>
            <a:ext cx="1011960" cy="1011960"/>
          </a:xfrm>
          <a:prstGeom prst="rect">
            <a:avLst/>
          </a:prstGeom>
          <a:ln w="12600">
            <a:noFill/>
          </a:ln>
        </p:spPr>
      </p:pic>
      <p:sp>
        <p:nvSpPr>
          <p:cNvPr id="862"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63" name="CustomShape 3"/>
          <p:cNvSpPr/>
          <p:nvPr/>
        </p:nvSpPr>
        <p:spPr>
          <a:xfrm>
            <a:off x="113040" y="1814040"/>
            <a:ext cx="11802960" cy="53074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4000" b="0" strike="noStrike" spc="-1">
                <a:solidFill>
                  <a:srgbClr val="000000"/>
                </a:solidFill>
                <a:latin typeface="Candara"/>
                <a:ea typeface="Calibri"/>
              </a:rPr>
              <a:t>Come a Cana è presente il Signore:</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l'uomo e la donna di grazia incorona;</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Spirito Santo effonde nel cuore</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a consacrare la loro unità.</a:t>
            </a:r>
            <a:endParaRPr lang="it-IT" sz="4000" b="0" strike="noStrike" spc="-1">
              <a:latin typeface="Arial"/>
            </a:endParaRPr>
          </a:p>
          <a:p>
            <a:pPr marL="90000" algn="just">
              <a:lnSpc>
                <a:spcPct val="107000"/>
              </a:lnSpc>
            </a:pPr>
            <a:r>
              <a:rPr lang="it-IT" sz="4000" b="0" strike="noStrike" spc="-1">
                <a:solidFill>
                  <a:srgbClr val="000000"/>
                </a:solidFill>
                <a:latin typeface="Candara"/>
                <a:ea typeface="Calibri"/>
              </a:rPr>
              <a:t> </a:t>
            </a: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65" name="Immagine 4"/>
          <p:cNvPicPr/>
          <p:nvPr/>
        </p:nvPicPr>
        <p:blipFill>
          <a:blip r:embed="rId2" cstate="print"/>
          <a:stretch/>
        </p:blipFill>
        <p:spPr>
          <a:xfrm>
            <a:off x="136800" y="0"/>
            <a:ext cx="1011960" cy="1011960"/>
          </a:xfrm>
          <a:prstGeom prst="rect">
            <a:avLst/>
          </a:prstGeom>
          <a:ln w="12600">
            <a:noFill/>
          </a:ln>
        </p:spPr>
      </p:pic>
      <p:sp>
        <p:nvSpPr>
          <p:cNvPr id="866"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67" name="CustomShape 3"/>
          <p:cNvSpPr/>
          <p:nvPr/>
        </p:nvSpPr>
        <p:spPr>
          <a:xfrm>
            <a:off x="113040" y="1814040"/>
            <a:ext cx="11802960" cy="50950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000000"/>
                </a:solidFill>
                <a:latin typeface="Candara"/>
              </a:rPr>
              <a:t>Splendido gesto dei figli del Regno</a:t>
            </a:r>
            <a:endParaRPr lang="it-IT" sz="4000" b="0" strike="noStrike" spc="-1">
              <a:latin typeface="Arial"/>
            </a:endParaRPr>
          </a:p>
          <a:p>
            <a:pPr>
              <a:lnSpc>
                <a:spcPct val="100000"/>
              </a:lnSpc>
            </a:pPr>
            <a:r>
              <a:rPr lang="it-IT" sz="4000" b="0" strike="noStrike" spc="-1">
                <a:solidFill>
                  <a:srgbClr val="000000"/>
                </a:solidFill>
                <a:latin typeface="Candara"/>
              </a:rPr>
              <a:t>il sacramento d’unione sponsale:</a:t>
            </a:r>
            <a:endParaRPr lang="it-IT" sz="4000" b="0" strike="noStrike" spc="-1">
              <a:latin typeface="Arial"/>
            </a:endParaRPr>
          </a:p>
          <a:p>
            <a:pPr>
              <a:lnSpc>
                <a:spcPct val="100000"/>
              </a:lnSpc>
            </a:pPr>
            <a:r>
              <a:rPr lang="it-IT" sz="4000" b="0" strike="noStrike" spc="-1">
                <a:solidFill>
                  <a:srgbClr val="000000"/>
                </a:solidFill>
                <a:latin typeface="Candara"/>
              </a:rPr>
              <a:t>vincolo santo, mirabile segno</a:t>
            </a:r>
            <a:endParaRPr lang="it-IT" sz="4000" b="0" strike="noStrike" spc="-1">
              <a:latin typeface="Arial"/>
            </a:endParaRPr>
          </a:p>
          <a:p>
            <a:pPr>
              <a:lnSpc>
                <a:spcPct val="100000"/>
              </a:lnSpc>
            </a:pPr>
            <a:r>
              <a:rPr lang="it-IT" sz="4000" b="0" strike="noStrike" spc="-1">
                <a:solidFill>
                  <a:srgbClr val="000000"/>
                </a:solidFill>
                <a:latin typeface="Candara"/>
              </a:rPr>
              <a:t>dell'alleanza di Cristo con noi</a:t>
            </a:r>
            <a:endParaRPr lang="it-IT" sz="4000" b="0" strike="noStrike" spc="-1">
              <a:latin typeface="Arial"/>
            </a:endParaRPr>
          </a:p>
          <a:p>
            <a:pPr>
              <a:lnSpc>
                <a:spcPct val="100000"/>
              </a:lnSpc>
            </a:pPr>
            <a:r>
              <a:rPr lang="it-IT" sz="4000" b="0" strike="noStrike" spc="-1">
                <a:solidFill>
                  <a:srgbClr val="000000"/>
                </a:solidFill>
                <a:latin typeface="Candara"/>
                <a:ea typeface="Calibri"/>
              </a:rPr>
              <a:t> </a:t>
            </a: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TextShape 1"/>
          <p:cNvSpPr txBox="1"/>
          <p:nvPr/>
        </p:nvSpPr>
        <p:spPr>
          <a:xfrm>
            <a:off x="276120" y="1442880"/>
            <a:ext cx="11639520" cy="1231200"/>
          </a:xfrm>
          <a:prstGeom prst="rect">
            <a:avLst/>
          </a:prstGeom>
          <a:noFill/>
          <a:ln>
            <a:noFill/>
          </a:ln>
        </p:spPr>
        <p:txBody>
          <a:bodyPr>
            <a:spAutoFit/>
          </a:bodyPr>
          <a:lstStyle/>
          <a:p>
            <a:pPr>
              <a:lnSpc>
                <a:spcPct val="100000"/>
              </a:lnSpc>
            </a:pPr>
            <a:r>
              <a:rPr lang="it-IT" sz="2000" b="1" strike="noStrike" spc="-1">
                <a:solidFill>
                  <a:srgbClr val="000000"/>
                </a:solidFill>
                <a:latin typeface="Candara"/>
              </a:rPr>
              <a:t>Canto:					FESTA DI NOZZE</a:t>
            </a:r>
            <a:endParaRPr lang="it-IT" sz="2000" b="0" strike="noStrike" spc="-1">
              <a:latin typeface="Arial"/>
            </a:endParaRPr>
          </a:p>
          <a:p>
            <a:pPr>
              <a:lnSpc>
                <a:spcPct val="100000"/>
              </a:lnSpc>
            </a:pPr>
            <a:r>
              <a:rPr lang="it-IT" sz="1800" b="1" strike="noStrike" spc="-1">
                <a:solidFill>
                  <a:srgbClr val="000000"/>
                </a:solidFill>
                <a:latin typeface="Calibri"/>
              </a:rPr>
              <a:t> </a:t>
            </a:r>
            <a:endParaRPr lang="it-IT" sz="1800" b="0" strike="noStrike" spc="-1">
              <a:latin typeface="Arial"/>
            </a:endParaRPr>
          </a:p>
          <a:p>
            <a:pPr>
              <a:lnSpc>
                <a:spcPct val="100000"/>
              </a:lnSpc>
            </a:pPr>
            <a:r>
              <a:t/>
            </a:r>
            <a:br/>
            <a:endParaRPr lang="it-IT" sz="1800" b="0" strike="noStrike" spc="-1">
              <a:latin typeface="Arial"/>
            </a:endParaRPr>
          </a:p>
        </p:txBody>
      </p:sp>
      <p:pic>
        <p:nvPicPr>
          <p:cNvPr id="869" name="Immagine 4"/>
          <p:cNvPicPr/>
          <p:nvPr/>
        </p:nvPicPr>
        <p:blipFill>
          <a:blip r:embed="rId2" cstate="print"/>
          <a:stretch/>
        </p:blipFill>
        <p:spPr>
          <a:xfrm>
            <a:off x="136800" y="0"/>
            <a:ext cx="1011960" cy="1011960"/>
          </a:xfrm>
          <a:prstGeom prst="rect">
            <a:avLst/>
          </a:prstGeom>
          <a:ln w="12600">
            <a:noFill/>
          </a:ln>
        </p:spPr>
      </p:pic>
      <p:sp>
        <p:nvSpPr>
          <p:cNvPr id="870" name="CustomShape 2"/>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71" name="CustomShape 3"/>
          <p:cNvSpPr/>
          <p:nvPr/>
        </p:nvSpPr>
        <p:spPr>
          <a:xfrm>
            <a:off x="113040" y="1814040"/>
            <a:ext cx="11802960" cy="50950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000000"/>
                </a:solidFill>
                <a:latin typeface="Candara"/>
              </a:rPr>
              <a:t>Dono nuziale di chiara bellezza</a:t>
            </a:r>
            <a:endParaRPr lang="it-IT" sz="4000" b="0" strike="noStrike" spc="-1">
              <a:latin typeface="Arial"/>
            </a:endParaRPr>
          </a:p>
          <a:p>
            <a:pPr>
              <a:lnSpc>
                <a:spcPct val="100000"/>
              </a:lnSpc>
            </a:pPr>
            <a:r>
              <a:rPr lang="it-IT" sz="4000" b="0" strike="noStrike" spc="-1">
                <a:solidFill>
                  <a:srgbClr val="000000"/>
                </a:solidFill>
                <a:latin typeface="Candara"/>
              </a:rPr>
              <a:t>svela nel mondo la gioia di Dio,</a:t>
            </a:r>
            <a:endParaRPr lang="it-IT" sz="4000" b="0" strike="noStrike" spc="-1">
              <a:latin typeface="Arial"/>
            </a:endParaRPr>
          </a:p>
          <a:p>
            <a:pPr>
              <a:lnSpc>
                <a:spcPct val="100000"/>
              </a:lnSpc>
            </a:pPr>
            <a:r>
              <a:rPr lang="it-IT" sz="4000" b="0" strike="noStrike" spc="-1">
                <a:solidFill>
                  <a:srgbClr val="000000"/>
                </a:solidFill>
                <a:latin typeface="Candara"/>
              </a:rPr>
              <a:t>il suo disegno, la sua tenerezza</a:t>
            </a:r>
            <a:endParaRPr lang="it-IT" sz="4000" b="0" strike="noStrike" spc="-1">
              <a:latin typeface="Arial"/>
            </a:endParaRPr>
          </a:p>
          <a:p>
            <a:pPr>
              <a:lnSpc>
                <a:spcPct val="100000"/>
              </a:lnSpc>
            </a:pPr>
            <a:r>
              <a:rPr lang="it-IT" sz="4000" b="0" strike="noStrike" spc="-1">
                <a:solidFill>
                  <a:srgbClr val="000000"/>
                </a:solidFill>
                <a:latin typeface="Candara"/>
              </a:rPr>
              <a:t>per la famiglia dell'umanità. </a:t>
            </a:r>
            <a:endParaRPr lang="it-IT" sz="4000" b="0" strike="noStrike" spc="-1">
              <a:latin typeface="Arial"/>
            </a:endParaRPr>
          </a:p>
          <a:p>
            <a:pPr>
              <a:lnSpc>
                <a:spcPct val="100000"/>
              </a:lnSpc>
            </a:pPr>
            <a:r>
              <a:rPr lang="it-IT" sz="4000" b="0" strike="noStrike" spc="-1">
                <a:solidFill>
                  <a:srgbClr val="000000"/>
                </a:solidFill>
                <a:latin typeface="Candara"/>
                <a:ea typeface="Calibri"/>
              </a:rPr>
              <a:t> </a:t>
            </a:r>
            <a:r>
              <a:rPr lang="it-IT" sz="4000" b="1" strike="noStrike" spc="-1">
                <a:solidFill>
                  <a:srgbClr val="000000"/>
                </a:solidFill>
                <a:latin typeface="Candara"/>
                <a:ea typeface="Calibri"/>
              </a:rPr>
              <a:t>Sia lode a te, o Padre, fonte dell'amore:</a:t>
            </a:r>
            <a:endParaRPr lang="it-IT" sz="4000" b="0" strike="noStrike" spc="-1">
              <a:latin typeface="Arial"/>
            </a:endParaRPr>
          </a:p>
          <a:p>
            <a:pPr marL="90000" indent="359280" algn="just">
              <a:lnSpc>
                <a:spcPct val="107000"/>
              </a:lnSpc>
            </a:pPr>
            <a:r>
              <a:rPr lang="it-IT" sz="4000" b="1" strike="noStrike" spc="-1">
                <a:solidFill>
                  <a:srgbClr val="000000"/>
                </a:solidFill>
                <a:latin typeface="Candara"/>
                <a:ea typeface="Calibri"/>
              </a:rPr>
              <a:t>nei figli tuoi fiorisce la benedizione!</a:t>
            </a:r>
            <a:endParaRPr lang="it-IT" sz="4000" b="0" strike="noStrike" spc="-1">
              <a:latin typeface="Arial"/>
            </a:endParaRPr>
          </a:p>
          <a:p>
            <a:pPr>
              <a:lnSpc>
                <a:spcPct val="107000"/>
              </a:lnSpc>
            </a:pPr>
            <a:r>
              <a:rPr lang="it-IT" sz="4000" b="0" strike="noStrike" spc="-1">
                <a:solidFill>
                  <a:srgbClr val="000000"/>
                </a:solidFill>
                <a:latin typeface="Candara"/>
                <a:ea typeface="Calibri"/>
              </a:rPr>
              <a:t>          (2 volte)</a:t>
            </a:r>
            <a:endParaRPr lang="it-IT" sz="4000" b="0" strike="noStrike" spc="-1">
              <a:latin typeface="Arial"/>
            </a:endParaRPr>
          </a:p>
          <a:p>
            <a:pPr marL="90000" algn="just">
              <a:lnSpc>
                <a:spcPct val="107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TextShape 1"/>
          <p:cNvSpPr txBox="1"/>
          <p:nvPr/>
        </p:nvSpPr>
        <p:spPr>
          <a:xfrm>
            <a:off x="0" y="1321560"/>
            <a:ext cx="12192120" cy="5509080"/>
          </a:xfrm>
          <a:prstGeom prst="rect">
            <a:avLst/>
          </a:prstGeom>
          <a:solidFill>
            <a:srgbClr val="FFFF00"/>
          </a:solidFill>
          <a:ln>
            <a:noFill/>
          </a:ln>
        </p:spPr>
        <p:txBody>
          <a:bodyPr>
            <a:spAutoFit/>
          </a:bodyPr>
          <a:lstStyle/>
          <a:p>
            <a:pPr algn="ctr">
              <a:lnSpc>
                <a:spcPct val="100000"/>
              </a:lnSpc>
            </a:pPr>
            <a:endParaRPr lang="it-IT" sz="1800" b="0" strike="noStrike" spc="-1">
              <a:latin typeface="Arial"/>
            </a:endParaRPr>
          </a:p>
          <a:p>
            <a:pPr>
              <a:lnSpc>
                <a:spcPct val="100000"/>
              </a:lnSpc>
            </a:pPr>
            <a:r>
              <a:rPr lang="it-IT" sz="2400" b="0" strike="noStrike" spc="-1">
                <a:solidFill>
                  <a:srgbClr val="BF9000"/>
                </a:solidFill>
                <a:latin typeface="Candara"/>
              </a:rPr>
              <a:t> </a:t>
            </a: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endParaRPr lang="it-IT" sz="2400" b="0" strike="noStrike" spc="-1">
              <a:latin typeface="Arial"/>
            </a:endParaRPr>
          </a:p>
          <a:p>
            <a:pPr algn="ctr">
              <a:lnSpc>
                <a:spcPct val="100000"/>
              </a:lnSpc>
            </a:pPr>
            <a:r>
              <a:rPr lang="it-IT" sz="4400" b="1" strike="noStrike" spc="-1">
                <a:solidFill>
                  <a:srgbClr val="C55A11"/>
                </a:solidFill>
                <a:latin typeface="Calibri"/>
              </a:rPr>
              <a:t>La regalità del «dove due o…»</a:t>
            </a:r>
            <a:endParaRPr lang="it-IT" sz="4400" b="0" strike="noStrike" spc="-1">
              <a:latin typeface="Arial"/>
            </a:endParaRPr>
          </a:p>
        </p:txBody>
      </p:sp>
      <p:pic>
        <p:nvPicPr>
          <p:cNvPr id="798" name="Immagine 4"/>
          <p:cNvPicPr/>
          <p:nvPr/>
        </p:nvPicPr>
        <p:blipFill>
          <a:blip r:embed="rId2" cstate="print"/>
          <a:stretch/>
        </p:blipFill>
        <p:spPr>
          <a:xfrm>
            <a:off x="136800" y="0"/>
            <a:ext cx="1011960" cy="1011960"/>
          </a:xfrm>
          <a:prstGeom prst="rect">
            <a:avLst/>
          </a:prstGeom>
          <a:ln w="12600">
            <a:noFill/>
          </a:ln>
        </p:spPr>
      </p:pic>
      <p:sp>
        <p:nvSpPr>
          <p:cNvPr id="799" name="CustomShape 2"/>
          <p:cNvSpPr/>
          <p:nvPr/>
        </p:nvSpPr>
        <p:spPr>
          <a:xfrm>
            <a:off x="1449000" y="121320"/>
            <a:ext cx="10142640" cy="15552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a:p>
            <a:pPr algn="ctr">
              <a:lnSpc>
                <a:spcPct val="100000"/>
              </a:lnSpc>
            </a:pPr>
            <a:endParaRPr lang="it-IT" sz="2000" b="0" strike="noStrike" spc="-1">
              <a:latin typeface="Arial"/>
            </a:endParaRPr>
          </a:p>
        </p:txBody>
      </p:sp>
      <p:pic>
        <p:nvPicPr>
          <p:cNvPr id="800" name="Immagine 4"/>
          <p:cNvPicPr/>
          <p:nvPr/>
        </p:nvPicPr>
        <p:blipFill>
          <a:blip r:embed="rId3" cstate="print"/>
          <a:stretch/>
        </p:blipFill>
        <p:spPr>
          <a:xfrm>
            <a:off x="4007768" y="1513800"/>
            <a:ext cx="4380592" cy="4147448"/>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2" name="Immagine 4"/>
          <p:cNvPicPr/>
          <p:nvPr/>
        </p:nvPicPr>
        <p:blipFill>
          <a:blip r:embed="rId2" cstate="print"/>
          <a:stretch/>
        </p:blipFill>
        <p:spPr>
          <a:xfrm>
            <a:off x="136800" y="0"/>
            <a:ext cx="1011960" cy="1011960"/>
          </a:xfrm>
          <a:prstGeom prst="rect">
            <a:avLst/>
          </a:prstGeom>
          <a:ln w="12600">
            <a:noFill/>
          </a:ln>
        </p:spPr>
      </p:pic>
      <p:sp>
        <p:nvSpPr>
          <p:cNvPr id="873"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74" name="CustomShape 2"/>
          <p:cNvSpPr/>
          <p:nvPr/>
        </p:nvSpPr>
        <p:spPr>
          <a:xfrm>
            <a:off x="502560" y="1823760"/>
            <a:ext cx="11089440" cy="478584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2000" b="1" strike="noStrike" spc="-1">
                <a:solidFill>
                  <a:srgbClr val="C00000"/>
                </a:solidFill>
                <a:latin typeface="Candara"/>
                <a:ea typeface="Calibri"/>
              </a:rPr>
              <a:t>Preghiamo insieme:</a:t>
            </a:r>
            <a:endParaRPr lang="it-IT" sz="2000" b="0" strike="noStrike" spc="-1">
              <a:latin typeface="Arial"/>
            </a:endParaRPr>
          </a:p>
          <a:p>
            <a:pPr marL="90000" algn="just">
              <a:lnSpc>
                <a:spcPct val="107000"/>
              </a:lnSpc>
            </a:pPr>
            <a:r>
              <a:rPr lang="it-IT" sz="1800" b="0" strike="noStrike" spc="-1">
                <a:solidFill>
                  <a:srgbClr val="000000"/>
                </a:solidFill>
                <a:latin typeface="Calibri"/>
                <a:ea typeface="Calibri"/>
              </a:rPr>
              <a:t> </a:t>
            </a:r>
            <a:endParaRPr lang="it-IT" sz="1800" b="0" strike="noStrike" spc="-1">
              <a:latin typeface="Arial"/>
            </a:endParaRPr>
          </a:p>
          <a:p>
            <a:pPr marL="90000" algn="just">
              <a:lnSpc>
                <a:spcPct val="107000"/>
              </a:lnSpc>
            </a:pPr>
            <a:r>
              <a:t/>
            </a:r>
            <a:br/>
            <a:r>
              <a:rPr lang="it-IT" sz="4000" b="0" strike="noStrike" spc="-1">
                <a:solidFill>
                  <a:srgbClr val="0070C0"/>
                </a:solidFill>
                <a:latin typeface="Candara"/>
                <a:ea typeface="Calibri"/>
              </a:rPr>
              <a:t>Ti preghiamo, o Signore,</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mandaci il tuo Spirito</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perché possano crescere in noi</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la capacità di discernere e</a:t>
            </a:r>
            <a:endParaRPr lang="it-IT" sz="4000" b="0" strike="noStrike" spc="-1">
              <a:latin typeface="Arial"/>
            </a:endParaRPr>
          </a:p>
          <a:p>
            <a:pPr marL="90000" algn="just">
              <a:lnSpc>
                <a:spcPct val="107000"/>
              </a:lnSpc>
            </a:pPr>
            <a:r>
              <a:rPr lang="it-IT" sz="4000" b="0" strike="noStrike" spc="-1">
                <a:solidFill>
                  <a:srgbClr val="0070C0"/>
                </a:solidFill>
                <a:latin typeface="Candara"/>
                <a:ea typeface="Calibri"/>
              </a:rPr>
              <a:t>la disponibilità a rinnovare.</a:t>
            </a:r>
            <a:endParaRPr lang="it-IT" sz="4000" b="0" strike="noStrike" spc="-1">
              <a:latin typeface="Arial"/>
            </a:endParaRPr>
          </a:p>
          <a:p>
            <a:pPr marL="90000" algn="just">
              <a:lnSpc>
                <a:spcPct val="107000"/>
              </a:lnSpc>
            </a:pPr>
            <a:r>
              <a:rPr lang="it-IT" sz="3200" b="0" strike="noStrike" spc="-1">
                <a:solidFill>
                  <a:srgbClr val="000000"/>
                </a:solidFill>
                <a:latin typeface="Candara"/>
                <a:ea typeface="Calibri"/>
              </a:rPr>
              <a:t> </a:t>
            </a:r>
            <a:endParaRPr lang="it-IT" sz="3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 name="Immagine 4"/>
          <p:cNvPicPr/>
          <p:nvPr/>
        </p:nvPicPr>
        <p:blipFill>
          <a:blip r:embed="rId2" cstate="print"/>
          <a:stretch/>
        </p:blipFill>
        <p:spPr>
          <a:xfrm>
            <a:off x="136800" y="0"/>
            <a:ext cx="1011960" cy="1011960"/>
          </a:xfrm>
          <a:prstGeom prst="rect">
            <a:avLst/>
          </a:prstGeom>
          <a:ln w="12600">
            <a:noFill/>
          </a:ln>
        </p:spPr>
      </p:pic>
      <p:sp>
        <p:nvSpPr>
          <p:cNvPr id="876"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77" name="CustomShape 2"/>
          <p:cNvSpPr/>
          <p:nvPr/>
        </p:nvSpPr>
        <p:spPr>
          <a:xfrm>
            <a:off x="951840" y="1731960"/>
            <a:ext cx="11173680" cy="46555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4000" b="0" strike="noStrike" spc="-1">
                <a:solidFill>
                  <a:srgbClr val="C00000"/>
                </a:solidFill>
                <a:latin typeface="Candara"/>
                <a:ea typeface="Calibri"/>
              </a:rPr>
              <a:t>Abbiamo bisogno di Cristiani che,</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come Maria, sappiano assumersi</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delle responsabilità,</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abbiano la forza di donarsi e</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la generosità di collaborare,</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che riescano a guardare avanti</a:t>
            </a:r>
            <a:endParaRPr lang="it-IT" sz="4000" b="0" strike="noStrike" spc="-1">
              <a:latin typeface="Arial"/>
            </a:endParaRPr>
          </a:p>
          <a:p>
            <a:pPr marL="90000" algn="just">
              <a:lnSpc>
                <a:spcPct val="107000"/>
              </a:lnSpc>
            </a:pPr>
            <a:r>
              <a:rPr lang="it-IT" sz="4000" b="0" strike="noStrike" spc="-1">
                <a:solidFill>
                  <a:srgbClr val="C00000"/>
                </a:solidFill>
                <a:latin typeface="Candara"/>
                <a:ea typeface="Calibri"/>
              </a:rPr>
              <a:t>con occhio penetrante e vivace</a:t>
            </a: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 name="Immagine 4"/>
          <p:cNvPicPr/>
          <p:nvPr/>
        </p:nvPicPr>
        <p:blipFill>
          <a:blip r:embed="rId2" cstate="print"/>
          <a:stretch/>
        </p:blipFill>
        <p:spPr>
          <a:xfrm>
            <a:off x="136800" y="0"/>
            <a:ext cx="1011960" cy="1011960"/>
          </a:xfrm>
          <a:prstGeom prst="rect">
            <a:avLst/>
          </a:prstGeom>
          <a:ln w="12600">
            <a:noFill/>
          </a:ln>
        </p:spPr>
      </p:pic>
      <p:sp>
        <p:nvSpPr>
          <p:cNvPr id="879"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0" name="CustomShape 2"/>
          <p:cNvSpPr/>
          <p:nvPr/>
        </p:nvSpPr>
        <p:spPr>
          <a:xfrm>
            <a:off x="502560" y="1823760"/>
            <a:ext cx="11089440" cy="37620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90000" algn="just">
              <a:lnSpc>
                <a:spcPct val="107000"/>
              </a:lnSpc>
            </a:pPr>
            <a:r>
              <a:rPr lang="it-IT" sz="1800" b="0" strike="noStrike" spc="-1">
                <a:solidFill>
                  <a:srgbClr val="000000"/>
                </a:solidFill>
                <a:latin typeface="Calibri"/>
                <a:ea typeface="Calibri"/>
              </a:rPr>
              <a:t> </a:t>
            </a:r>
            <a:endParaRPr lang="it-IT" sz="1800" b="0" strike="noStrike" spc="-1">
              <a:latin typeface="Arial"/>
            </a:endParaRPr>
          </a:p>
          <a:p>
            <a:pPr>
              <a:lnSpc>
                <a:spcPct val="100000"/>
              </a:lnSpc>
            </a:pPr>
            <a:r>
              <a:t/>
            </a:r>
            <a:br/>
            <a:r>
              <a:rPr lang="it-IT" sz="4000" b="0" strike="noStrike" spc="-1">
                <a:solidFill>
                  <a:srgbClr val="0070C0"/>
                </a:solidFill>
                <a:latin typeface="Candara"/>
              </a:rPr>
              <a:t>Abbiamo bisogno di docilità al tuo Spirito</a:t>
            </a:r>
            <a:endParaRPr lang="it-IT" sz="4000" b="0" strike="noStrike" spc="-1">
              <a:latin typeface="Arial"/>
            </a:endParaRPr>
          </a:p>
          <a:p>
            <a:pPr>
              <a:lnSpc>
                <a:spcPct val="100000"/>
              </a:lnSpc>
            </a:pPr>
            <a:r>
              <a:rPr lang="it-IT" sz="4000" b="0" strike="noStrike" spc="-1">
                <a:solidFill>
                  <a:srgbClr val="0070C0"/>
                </a:solidFill>
                <a:latin typeface="Candara"/>
              </a:rPr>
              <a:t>per rinvigorire e ringiovanire il volto</a:t>
            </a:r>
            <a:endParaRPr lang="it-IT" sz="4000" b="0" strike="noStrike" spc="-1">
              <a:latin typeface="Arial"/>
            </a:endParaRPr>
          </a:p>
          <a:p>
            <a:pPr>
              <a:lnSpc>
                <a:spcPct val="100000"/>
              </a:lnSpc>
            </a:pPr>
            <a:r>
              <a:rPr lang="it-IT" sz="4000" b="0" strike="noStrike" spc="-1">
                <a:solidFill>
                  <a:srgbClr val="0070C0"/>
                </a:solidFill>
                <a:latin typeface="Candara"/>
              </a:rPr>
              <a:t>delle nostre parrocchie.</a:t>
            </a:r>
            <a:endParaRPr lang="it-IT" sz="4000" b="0" strike="noStrike" spc="-1">
              <a:latin typeface="Arial"/>
            </a:endParaRPr>
          </a:p>
          <a:p>
            <a:pPr>
              <a:lnSpc>
                <a:spcPct val="100000"/>
              </a:lnSpc>
            </a:pPr>
            <a:r>
              <a:rPr lang="it-IT" sz="2800" b="0" strike="noStrike" spc="-1">
                <a:solidFill>
                  <a:srgbClr val="0070C0"/>
                </a:solidFill>
                <a:latin typeface="Candara"/>
              </a:rPr>
              <a:t> </a:t>
            </a:r>
            <a:endParaRPr lang="it-IT" sz="2800" b="0" strike="noStrike" spc="-1">
              <a:latin typeface="Arial"/>
            </a:endParaRPr>
          </a:p>
          <a:p>
            <a:pPr marL="90000" algn="just">
              <a:lnSpc>
                <a:spcPct val="107000"/>
              </a:lnSpc>
            </a:pPr>
            <a:r>
              <a:rPr lang="it-IT" sz="3200" b="0" strike="noStrike" spc="-1">
                <a:solidFill>
                  <a:srgbClr val="000000"/>
                </a:solidFill>
                <a:latin typeface="Candara"/>
                <a:ea typeface="Calibri"/>
              </a:rPr>
              <a:t> </a:t>
            </a:r>
            <a:endParaRPr lang="it-IT" sz="3200" b="0" strike="noStrike" spc="-1">
              <a:latin typeface="Arial"/>
            </a:endParaRPr>
          </a:p>
          <a:p>
            <a:pPr marL="90000" algn="just">
              <a:lnSpc>
                <a:spcPct val="107000"/>
              </a:lnSpc>
            </a:pPr>
            <a:r>
              <a:rPr lang="it-IT" sz="2000" b="0" strike="noStrike" spc="-1">
                <a:solidFill>
                  <a:srgbClr val="000000"/>
                </a:solidFill>
                <a:latin typeface="Candara"/>
                <a:ea typeface="Calibri"/>
              </a:rPr>
              <a:t>.</a:t>
            </a:r>
            <a:endParaRPr lang="it-IT" sz="2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 name="Immagine 4"/>
          <p:cNvPicPr/>
          <p:nvPr/>
        </p:nvPicPr>
        <p:blipFill>
          <a:blip r:embed="rId2" cstate="print"/>
          <a:stretch/>
        </p:blipFill>
        <p:spPr>
          <a:xfrm>
            <a:off x="136800" y="0"/>
            <a:ext cx="1011960" cy="1011960"/>
          </a:xfrm>
          <a:prstGeom prst="rect">
            <a:avLst/>
          </a:prstGeom>
          <a:ln w="12600">
            <a:noFill/>
          </a:ln>
        </p:spPr>
      </p:pic>
      <p:sp>
        <p:nvSpPr>
          <p:cNvPr id="882"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3" name="CustomShape 2"/>
          <p:cNvSpPr/>
          <p:nvPr/>
        </p:nvSpPr>
        <p:spPr>
          <a:xfrm>
            <a:off x="759600" y="1536120"/>
            <a:ext cx="10311480" cy="3748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C00000"/>
                </a:solidFill>
                <a:latin typeface="Candara"/>
              </a:rPr>
              <a:t>Abbiamo bisogno di vivere questo pezzo di terra</a:t>
            </a:r>
            <a:endParaRPr lang="it-IT" sz="4000" b="0" strike="noStrike" spc="-1">
              <a:latin typeface="Arial"/>
            </a:endParaRPr>
          </a:p>
          <a:p>
            <a:pPr>
              <a:lnSpc>
                <a:spcPct val="100000"/>
              </a:lnSpc>
            </a:pPr>
            <a:r>
              <a:rPr lang="it-IT" sz="4000" b="0" strike="noStrike" spc="-1">
                <a:solidFill>
                  <a:srgbClr val="C00000"/>
                </a:solidFill>
                <a:latin typeface="Candara"/>
              </a:rPr>
              <a:t>come comunità che cammina</a:t>
            </a:r>
            <a:endParaRPr lang="it-IT" sz="4000" b="0" strike="noStrike" spc="-1">
              <a:latin typeface="Arial"/>
            </a:endParaRPr>
          </a:p>
          <a:p>
            <a:pPr>
              <a:lnSpc>
                <a:spcPct val="100000"/>
              </a:lnSpc>
            </a:pPr>
            <a:r>
              <a:rPr lang="it-IT" sz="4000" b="0" strike="noStrike" spc="-1">
                <a:solidFill>
                  <a:srgbClr val="C00000"/>
                </a:solidFill>
                <a:latin typeface="Candara"/>
              </a:rPr>
              <a:t>e crede in Cristo, tuo Figlio,</a:t>
            </a:r>
            <a:endParaRPr lang="it-IT" sz="4000" b="0" strike="noStrike" spc="-1">
              <a:latin typeface="Arial"/>
            </a:endParaRPr>
          </a:p>
          <a:p>
            <a:pPr>
              <a:lnSpc>
                <a:spcPct val="100000"/>
              </a:lnSpc>
            </a:pPr>
            <a:r>
              <a:rPr lang="it-IT" sz="4000" b="0" strike="noStrike" spc="-1">
                <a:solidFill>
                  <a:srgbClr val="C00000"/>
                </a:solidFill>
                <a:latin typeface="Candara"/>
              </a:rPr>
              <a:t>che non chiude gli occhi sulle miserie umane,</a:t>
            </a:r>
            <a:endParaRPr lang="it-IT" sz="4000" b="0" strike="noStrike" spc="-1">
              <a:latin typeface="Arial"/>
            </a:endParaRPr>
          </a:p>
          <a:p>
            <a:pPr>
              <a:lnSpc>
                <a:spcPct val="100000"/>
              </a:lnSpc>
            </a:pPr>
            <a:r>
              <a:rPr lang="it-IT" sz="4000" b="0" strike="noStrike" spc="-1">
                <a:solidFill>
                  <a:srgbClr val="C00000"/>
                </a:solidFill>
                <a:latin typeface="Candara"/>
              </a:rPr>
              <a:t>che semina speranza.</a:t>
            </a: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 name="Immagine 4"/>
          <p:cNvPicPr/>
          <p:nvPr/>
        </p:nvPicPr>
        <p:blipFill>
          <a:blip r:embed="rId2" cstate="print"/>
          <a:stretch/>
        </p:blipFill>
        <p:spPr>
          <a:xfrm>
            <a:off x="136800" y="0"/>
            <a:ext cx="1011960" cy="1011960"/>
          </a:xfrm>
          <a:prstGeom prst="rect">
            <a:avLst/>
          </a:prstGeom>
          <a:ln w="12600">
            <a:noFill/>
          </a:ln>
        </p:spPr>
      </p:pic>
      <p:sp>
        <p:nvSpPr>
          <p:cNvPr id="885"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6" name="CustomShape 2"/>
          <p:cNvSpPr/>
          <p:nvPr/>
        </p:nvSpPr>
        <p:spPr>
          <a:xfrm>
            <a:off x="956520" y="1823760"/>
            <a:ext cx="10818000" cy="54799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t/>
            </a:r>
            <a:br/>
            <a:r>
              <a:rPr lang="it-IT" sz="4000" b="0" strike="noStrike" spc="-1">
                <a:solidFill>
                  <a:srgbClr val="0070C0"/>
                </a:solidFill>
                <a:latin typeface="Candara"/>
              </a:rPr>
              <a:t>Abbiamo bisogno di Cristiani che stimano,</a:t>
            </a:r>
            <a:endParaRPr lang="it-IT" sz="4000" b="0" strike="noStrike" spc="-1">
              <a:latin typeface="Arial"/>
            </a:endParaRPr>
          </a:p>
          <a:p>
            <a:pPr>
              <a:lnSpc>
                <a:spcPct val="100000"/>
              </a:lnSpc>
            </a:pPr>
            <a:r>
              <a:rPr lang="it-IT" sz="4000" b="0" strike="noStrike" spc="-1">
                <a:solidFill>
                  <a:srgbClr val="0070C0"/>
                </a:solidFill>
                <a:latin typeface="Candara"/>
              </a:rPr>
              <a:t>rispettano e amano la loro madre Chiesa</a:t>
            </a:r>
            <a:endParaRPr lang="it-IT" sz="4000" b="0" strike="noStrike" spc="-1">
              <a:latin typeface="Arial"/>
            </a:endParaRPr>
          </a:p>
          <a:p>
            <a:pPr>
              <a:lnSpc>
                <a:spcPct val="100000"/>
              </a:lnSpc>
            </a:pPr>
            <a:r>
              <a:rPr lang="it-IT" sz="4000" b="0" strike="noStrike" spc="-1">
                <a:solidFill>
                  <a:srgbClr val="0070C0"/>
                </a:solidFill>
                <a:latin typeface="Candara"/>
              </a:rPr>
              <a:t>e lavorano uniti per il tuo regno:</a:t>
            </a:r>
            <a:endParaRPr lang="it-IT" sz="4000" b="0" strike="noStrike" spc="-1">
              <a:latin typeface="Arial"/>
            </a:endParaRPr>
          </a:p>
          <a:p>
            <a:pPr>
              <a:lnSpc>
                <a:spcPct val="100000"/>
              </a:lnSpc>
            </a:pPr>
            <a:r>
              <a:rPr lang="it-IT" sz="4000" b="0" strike="noStrike" spc="-1">
                <a:solidFill>
                  <a:srgbClr val="0070C0"/>
                </a:solidFill>
                <a:latin typeface="Candara"/>
              </a:rPr>
              <a:t>quel Regno che ci fa sentire figli cercati,</a:t>
            </a:r>
            <a:endParaRPr lang="it-IT" sz="4000" b="0" strike="noStrike" spc="-1">
              <a:latin typeface="Arial"/>
            </a:endParaRPr>
          </a:p>
          <a:p>
            <a:pPr>
              <a:lnSpc>
                <a:spcPct val="100000"/>
              </a:lnSpc>
            </a:pPr>
            <a:r>
              <a:rPr lang="it-IT" sz="4000" b="0" strike="noStrike" spc="-1">
                <a:solidFill>
                  <a:srgbClr val="0070C0"/>
                </a:solidFill>
                <a:latin typeface="Candara"/>
              </a:rPr>
              <a:t>fratelli di tutti,</a:t>
            </a:r>
            <a:endParaRPr lang="it-IT" sz="4000" b="0" strike="noStrike" spc="-1">
              <a:latin typeface="Arial"/>
            </a:endParaRPr>
          </a:p>
          <a:p>
            <a:pPr>
              <a:lnSpc>
                <a:spcPct val="100000"/>
              </a:lnSpc>
            </a:pPr>
            <a:r>
              <a:rPr lang="it-IT" sz="4000" b="0" strike="noStrike" spc="-1">
                <a:solidFill>
                  <a:srgbClr val="0070C0"/>
                </a:solidFill>
                <a:latin typeface="Candara"/>
              </a:rPr>
              <a:t>servitori dei piccoli da te più amati.</a:t>
            </a:r>
            <a:endParaRPr lang="it-IT" sz="4000" b="0" strike="noStrike" spc="-1">
              <a:latin typeface="Arial"/>
            </a:endParaRPr>
          </a:p>
          <a:p>
            <a:pPr>
              <a:lnSpc>
                <a:spcPct val="100000"/>
              </a:lnSpc>
            </a:pPr>
            <a:r>
              <a:rPr lang="it-IT" sz="4000" b="0" strike="noStrike" spc="-1">
                <a:solidFill>
                  <a:srgbClr val="0070C0"/>
                </a:solidFill>
                <a:latin typeface="Candara"/>
              </a:rPr>
              <a:t> </a:t>
            </a:r>
            <a:endParaRPr lang="it-IT" sz="4000" b="0" strike="noStrike" spc="-1">
              <a:latin typeface="Arial"/>
            </a:endParaRPr>
          </a:p>
          <a:p>
            <a:pPr marL="90000" algn="just">
              <a:lnSpc>
                <a:spcPct val="107000"/>
              </a:lnSpc>
            </a:pPr>
            <a:r>
              <a:rPr lang="it-IT" sz="3200" b="0" strike="noStrike" spc="-1">
                <a:solidFill>
                  <a:srgbClr val="000000"/>
                </a:solidFill>
                <a:latin typeface="Candara"/>
                <a:ea typeface="Calibri"/>
              </a:rPr>
              <a:t> </a:t>
            </a:r>
            <a:endParaRPr lang="it-IT" sz="3200" b="0" strike="noStrike" spc="-1">
              <a:latin typeface="Arial"/>
            </a:endParaRPr>
          </a:p>
          <a:p>
            <a:pPr marL="90000" algn="just">
              <a:lnSpc>
                <a:spcPct val="107000"/>
              </a:lnSpc>
            </a:pPr>
            <a:r>
              <a:rPr lang="it-IT" sz="2000" b="0" strike="noStrike" spc="-1">
                <a:solidFill>
                  <a:srgbClr val="000000"/>
                </a:solidFill>
                <a:latin typeface="Candara"/>
                <a:ea typeface="Calibri"/>
              </a:rPr>
              <a:t>.</a:t>
            </a:r>
            <a:endParaRPr lang="it-IT" sz="2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 name="Immagine 4"/>
          <p:cNvPicPr/>
          <p:nvPr/>
        </p:nvPicPr>
        <p:blipFill>
          <a:blip r:embed="rId2" cstate="print"/>
          <a:stretch/>
        </p:blipFill>
        <p:spPr>
          <a:xfrm>
            <a:off x="136800" y="0"/>
            <a:ext cx="1011960" cy="1011960"/>
          </a:xfrm>
          <a:prstGeom prst="rect">
            <a:avLst/>
          </a:prstGeom>
          <a:ln w="12600">
            <a:noFill/>
          </a:ln>
        </p:spPr>
      </p:pic>
      <p:sp>
        <p:nvSpPr>
          <p:cNvPr id="888"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89" name="CustomShape 2"/>
          <p:cNvSpPr/>
          <p:nvPr/>
        </p:nvSpPr>
        <p:spPr>
          <a:xfrm>
            <a:off x="914400" y="2238480"/>
            <a:ext cx="10396080" cy="37486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4000" b="0" strike="noStrike" spc="-1">
                <a:solidFill>
                  <a:srgbClr val="C00000"/>
                </a:solidFill>
                <a:latin typeface="Candara"/>
              </a:rPr>
              <a:t>Abbiamo bisogno che lo sguardo tenero di Maria,</a:t>
            </a:r>
            <a:endParaRPr lang="it-IT" sz="4000" b="0" strike="noStrike" spc="-1">
              <a:latin typeface="Arial"/>
            </a:endParaRPr>
          </a:p>
          <a:p>
            <a:pPr>
              <a:lnSpc>
                <a:spcPct val="100000"/>
              </a:lnSpc>
            </a:pPr>
            <a:r>
              <a:rPr lang="it-IT" sz="4000" b="0" strike="noStrike" spc="-1">
                <a:solidFill>
                  <a:srgbClr val="C00000"/>
                </a:solidFill>
                <a:latin typeface="Candara"/>
              </a:rPr>
              <a:t>da te chiamata ad accogliere Cristo nel mondo,</a:t>
            </a:r>
            <a:endParaRPr lang="it-IT" sz="4000" b="0" strike="noStrike" spc="-1">
              <a:latin typeface="Arial"/>
            </a:endParaRPr>
          </a:p>
          <a:p>
            <a:pPr>
              <a:lnSpc>
                <a:spcPct val="100000"/>
              </a:lnSpc>
            </a:pPr>
            <a:r>
              <a:rPr lang="it-IT" sz="4000" b="0" strike="noStrike" spc="-1">
                <a:solidFill>
                  <a:srgbClr val="C00000"/>
                </a:solidFill>
                <a:latin typeface="Candara"/>
              </a:rPr>
              <a:t>ci accompagni nel nostro cammino di missione.</a:t>
            </a:r>
            <a:endParaRPr lang="it-IT" sz="4000" b="0" strike="noStrike" spc="-1">
              <a:latin typeface="Arial"/>
            </a:endParaRPr>
          </a:p>
          <a:p>
            <a:pPr>
              <a:lnSpc>
                <a:spcPct val="100000"/>
              </a:lnSpc>
            </a:pPr>
            <a:r>
              <a:rPr lang="it-IT" sz="4000" b="0" strike="noStrike" spc="-1">
                <a:solidFill>
                  <a:srgbClr val="C00000"/>
                </a:solidFill>
                <a:latin typeface="Candara"/>
              </a:rPr>
              <a:t> </a:t>
            </a:r>
            <a:endParaRPr lang="it-IT" sz="4000" b="0" strike="noStrike" spc="-1">
              <a:latin typeface="Arial"/>
            </a:endParaRPr>
          </a:p>
          <a:p>
            <a:pPr>
              <a:lnSpc>
                <a:spcPct val="100000"/>
              </a:lnSpc>
            </a:pPr>
            <a:r>
              <a:rPr lang="it-IT" sz="4000" b="0" strike="noStrike" spc="-1">
                <a:solidFill>
                  <a:srgbClr val="C00000"/>
                </a:solidFill>
                <a:latin typeface="Candara"/>
              </a:rPr>
              <a:t>Amen.</a:t>
            </a: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 name="Immagine 4"/>
          <p:cNvPicPr/>
          <p:nvPr/>
        </p:nvPicPr>
        <p:blipFill>
          <a:blip r:embed="rId2" cstate="print"/>
          <a:stretch/>
        </p:blipFill>
        <p:spPr>
          <a:xfrm>
            <a:off x="136800" y="0"/>
            <a:ext cx="1011960" cy="1011960"/>
          </a:xfrm>
          <a:prstGeom prst="rect">
            <a:avLst/>
          </a:prstGeom>
          <a:ln w="12600">
            <a:noFill/>
          </a:ln>
        </p:spPr>
      </p:pic>
      <p:sp>
        <p:nvSpPr>
          <p:cNvPr id="891"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92" name="CustomShape 2"/>
          <p:cNvSpPr/>
          <p:nvPr/>
        </p:nvSpPr>
        <p:spPr>
          <a:xfrm>
            <a:off x="0" y="1863720"/>
            <a:ext cx="11918520" cy="43578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800" b="1" strike="noStrike" spc="-1">
                <a:solidFill>
                  <a:srgbClr val="000000"/>
                </a:solidFill>
                <a:latin typeface="Candara"/>
              </a:rPr>
              <a:t>Tobia e Sara </a:t>
            </a:r>
            <a:r>
              <a:rPr lang="it-IT" sz="2800" b="0" strike="noStrike" spc="-1">
                <a:solidFill>
                  <a:srgbClr val="000000"/>
                </a:solidFill>
                <a:latin typeface="Candara"/>
              </a:rPr>
              <a:t>– Il matrimonio come salvezza – Tobia 3, 16-17</a:t>
            </a:r>
            <a:endParaRPr lang="it-IT" sz="2800" b="0" strike="noStrike" spc="-1">
              <a:latin typeface="Arial"/>
            </a:endParaRPr>
          </a:p>
          <a:p>
            <a:pPr>
              <a:lnSpc>
                <a:spcPct val="100000"/>
              </a:lnSpc>
            </a:pPr>
            <a:endParaRPr lang="it-IT" sz="2800" b="0" strike="noStrike" spc="-1">
              <a:latin typeface="Arial"/>
            </a:endParaRPr>
          </a:p>
          <a:p>
            <a:pPr>
              <a:lnSpc>
                <a:spcPct val="100000"/>
              </a:lnSpc>
            </a:pPr>
            <a:r>
              <a:rPr lang="it-IT" sz="3234" b="0" strike="noStrike" spc="-1" baseline="30000">
                <a:solidFill>
                  <a:srgbClr val="000000"/>
                </a:solidFill>
                <a:latin typeface="Candara"/>
              </a:rPr>
              <a:t>16</a:t>
            </a:r>
            <a:r>
              <a:rPr lang="it-IT" sz="2800" b="0" strike="noStrike" spc="-1">
                <a:solidFill>
                  <a:srgbClr val="000000"/>
                </a:solidFill>
                <a:latin typeface="Candara"/>
              </a:rPr>
              <a:t> In quel medesimo momento la preghiera di ambedue fu accolta davanti alla gloria di Dio </a:t>
            </a:r>
            <a:r>
              <a:rPr lang="it-IT" sz="3234" b="0" strike="noStrike" spc="-1" baseline="30000">
                <a:solidFill>
                  <a:srgbClr val="000000"/>
                </a:solidFill>
                <a:latin typeface="Candara"/>
              </a:rPr>
              <a:t>17</a:t>
            </a:r>
            <a:r>
              <a:rPr lang="it-IT" sz="2800" b="0" strike="noStrike" spc="-1">
                <a:solidFill>
                  <a:srgbClr val="000000"/>
                </a:solidFill>
                <a:latin typeface="Candara"/>
              </a:rPr>
              <a:t> e fu mandato Raffaele a guarire tutti e due: a togliere le macchie bianche dagli occhi di Tobi, perché con gli occhi vedesse la luce di Dio, e a dare Sara, figlia di Raguele, in sposa a Tobia, figlio di Tobi, e così scacciare da lei il cattivo demonio Asmodeo. Di diritto, infatti, spettava a Tobia prenderla in sposa, prima che a tutti gli altri pretendenti. Proprio allora Tobi rientrava in casa dal cortile e Sara, figlia di Raguele, stava scendendo dalla camera.</a:t>
            </a:r>
            <a:endParaRPr lang="it-IT" sz="2800" b="0" strike="noStrike" spc="-1">
              <a:latin typeface="Arial"/>
            </a:endParaRPr>
          </a:p>
          <a:p>
            <a:pPr>
              <a:lnSpc>
                <a:spcPct val="100000"/>
              </a:lnSpc>
            </a:pPr>
            <a:r>
              <a:rPr lang="it-IT" sz="2800" b="0" strike="noStrike" spc="-1">
                <a:solidFill>
                  <a:srgbClr val="000000"/>
                </a:solidFill>
                <a:latin typeface="Candara"/>
              </a:rPr>
              <a:t> </a:t>
            </a:r>
            <a:endParaRPr lang="it-IT" sz="28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 name="Immagine 4"/>
          <p:cNvPicPr/>
          <p:nvPr/>
        </p:nvPicPr>
        <p:blipFill>
          <a:blip r:embed="rId2" cstate="print"/>
          <a:stretch/>
        </p:blipFill>
        <p:spPr>
          <a:xfrm>
            <a:off x="136800" y="0"/>
            <a:ext cx="1011960" cy="1011960"/>
          </a:xfrm>
          <a:prstGeom prst="rect">
            <a:avLst/>
          </a:prstGeom>
          <a:ln w="12600">
            <a:noFill/>
          </a:ln>
        </p:spPr>
      </p:pic>
      <p:sp>
        <p:nvSpPr>
          <p:cNvPr id="894"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95" name="CustomShape 2"/>
          <p:cNvSpPr/>
          <p:nvPr/>
        </p:nvSpPr>
        <p:spPr>
          <a:xfrm>
            <a:off x="534600" y="1622520"/>
            <a:ext cx="11422800" cy="44809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400" b="0" i="1" strike="noStrike" spc="-1">
                <a:solidFill>
                  <a:srgbClr val="000000"/>
                </a:solidFill>
                <a:latin typeface="Candara"/>
              </a:rPr>
              <a:t>Nella storia di Sara e Tobia la Sapienza che ispira la Scrittura condensa l’evento paradossale di salvezza vissuto da Israele in esilio. Dio ci fa conoscere, in una vicenda esemplare, la possibilità di rivivere, anche nel più piccolo nucleo familiare, la forza della sua redenzione, la possibilità di essere riscattati. All’interno del libro di Tobia una particolare attenzione meritano i capitoli 3 e 6-8, in cui si presenta il dramma di Sara e la sua soluzione.</a:t>
            </a:r>
            <a:endParaRPr lang="it-IT" sz="2400" b="0" strike="noStrike" spc="-1">
              <a:latin typeface="Arial"/>
            </a:endParaRPr>
          </a:p>
          <a:p>
            <a:pPr>
              <a:lnSpc>
                <a:spcPct val="100000"/>
              </a:lnSpc>
            </a:pPr>
            <a:r>
              <a:rPr lang="it-IT" sz="2400" b="0" i="1" strike="noStrike" spc="-1">
                <a:solidFill>
                  <a:srgbClr val="000000"/>
                </a:solidFill>
                <a:latin typeface="Candara"/>
              </a:rPr>
              <a:t>Il libro di Tobia si presenta come un romanzo o una novella familiare. Si  narra la storia di una famiglia ebraica,  deportata a </a:t>
            </a:r>
            <a:r>
              <a:rPr lang="it-IT" sz="2400" b="0" i="1" strike="noStrike" spc="-1">
                <a:solidFill>
                  <a:srgbClr val="000000"/>
                </a:solidFill>
                <a:latin typeface="Candara"/>
                <a:hlinkClick r:id="rId3"/>
              </a:rPr>
              <a:t>Ninive</a:t>
            </a:r>
            <a:r>
              <a:rPr lang="it-IT" sz="2400" b="0" i="1" strike="noStrike" spc="-1">
                <a:solidFill>
                  <a:srgbClr val="000000"/>
                </a:solidFill>
                <a:latin typeface="Candara"/>
              </a:rPr>
              <a:t>, nel VII secolo a. C., composta dal padre Tobi, dalla madre Anna e dal figlio Tobia. Tobi è un uomo giusto, stranamente perseguitato dalle sventure, fino alla cecità.</a:t>
            </a:r>
            <a:endParaRPr lang="it-IT" sz="2400" b="0" strike="noStrike" spc="-1">
              <a:latin typeface="Arial"/>
            </a:endParaRPr>
          </a:p>
          <a:p>
            <a:pPr>
              <a:lnSpc>
                <a:spcPct val="100000"/>
              </a:lnSpc>
            </a:pPr>
            <a:r>
              <a:rPr lang="it-IT" sz="2400" b="0" i="1" strike="noStrike" spc="-1">
                <a:solidFill>
                  <a:srgbClr val="000000"/>
                </a:solidFill>
                <a:latin typeface="Candara"/>
              </a:rPr>
              <a:t>In parallelo ci è presentata la vicenda di Sara, giovane pura e onesta, per sette volte sposata e per sette volte rimasta vedova la prima notte di nozze.</a:t>
            </a:r>
            <a:endParaRPr lang="it-IT" sz="2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6" name="Immagine 4"/>
          <p:cNvPicPr/>
          <p:nvPr/>
        </p:nvPicPr>
        <p:blipFill>
          <a:blip r:embed="rId2" cstate="print"/>
          <a:stretch/>
        </p:blipFill>
        <p:spPr>
          <a:xfrm>
            <a:off x="136800" y="0"/>
            <a:ext cx="1011960" cy="1011960"/>
          </a:xfrm>
          <a:prstGeom prst="rect">
            <a:avLst/>
          </a:prstGeom>
          <a:ln w="12600">
            <a:noFill/>
          </a:ln>
        </p:spPr>
      </p:pic>
      <p:sp>
        <p:nvSpPr>
          <p:cNvPr id="897"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98" name="CustomShape 2"/>
          <p:cNvSpPr/>
          <p:nvPr/>
        </p:nvSpPr>
        <p:spPr>
          <a:xfrm>
            <a:off x="534600" y="1622520"/>
            <a:ext cx="11422800" cy="41151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marL="457200" algn="just">
              <a:lnSpc>
                <a:spcPct val="100000"/>
              </a:lnSpc>
            </a:pPr>
            <a:r>
              <a:rPr lang="it-IT" sz="2400" b="0" i="1" strike="noStrike" spc="-1">
                <a:solidFill>
                  <a:srgbClr val="111111"/>
                </a:solidFill>
                <a:latin typeface="Candara"/>
                <a:ea typeface="Times New Roman"/>
              </a:rPr>
              <a:t>Il libro narra il viaggio di Tobia, accompagnato da Azaria, un misterioso compagno di viaggio, per riscuotere un debito. Nel viaggio incontra e sposa Sara; Azaria gli rivela il modo di scacciare il demone che perseguitava la sua sposa, e di guarire la cecità del padre. L’elemento qualificante del testo è la sconcertante immagine iniziale di un mondo rovesciato, in cui essere onesti, seppellire i morti, vivere il matrimonio diventano realtà impossibili. Ciò che dovrebbe essere semplice viene ostacolato. Il giusto sembra essere punito dalla sfortuna. Serve un viaggio, in compagnia di Azaria (Dio aiuta) per rimuovere la maledizione. Al termine, si scopre che Azaria è l’arcangelo Raffaele (Dio guarisce). Non solo si aprono gli occhi di Tobi, ma anche gli occhi del lettore: la luce del giorno, l’amore della sposa, la solidarietà dei fratelli del popolo disperso di Israele, sono doni preziosi da conquistare, accogliere e custodire.</a:t>
            </a:r>
            <a:endParaRPr lang="it-IT" sz="24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 name="Immagine 4"/>
          <p:cNvPicPr/>
          <p:nvPr/>
        </p:nvPicPr>
        <p:blipFill>
          <a:blip r:embed="rId2" cstate="print"/>
          <a:stretch/>
        </p:blipFill>
        <p:spPr>
          <a:xfrm>
            <a:off x="136800" y="0"/>
            <a:ext cx="1011960" cy="1011960"/>
          </a:xfrm>
          <a:prstGeom prst="rect">
            <a:avLst/>
          </a:prstGeom>
          <a:ln w="12600">
            <a:noFill/>
          </a:ln>
        </p:spPr>
      </p:pic>
      <p:sp>
        <p:nvSpPr>
          <p:cNvPr id="900"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01" name="TextShape 2"/>
          <p:cNvSpPr txBox="1"/>
          <p:nvPr/>
        </p:nvSpPr>
        <p:spPr>
          <a:xfrm>
            <a:off x="1009080" y="1383120"/>
            <a:ext cx="10301400" cy="5970960"/>
          </a:xfrm>
          <a:prstGeom prst="rect">
            <a:avLst/>
          </a:prstGeom>
          <a:noFill/>
          <a:ln>
            <a:noFill/>
          </a:ln>
        </p:spPr>
        <p:txBody>
          <a:bodyPr>
            <a:spAutoFit/>
          </a:bodyPr>
          <a:lstStyle/>
          <a:p>
            <a:pPr>
              <a:lnSpc>
                <a:spcPct val="100000"/>
              </a:lnSpc>
            </a:pPr>
            <a:r>
              <a:rPr lang="it-IT" sz="3600" b="1" strike="noStrike" spc="-1">
                <a:solidFill>
                  <a:srgbClr val="0070C0"/>
                </a:solidFill>
                <a:latin typeface="Candara"/>
              </a:rPr>
              <a:t>Preghiamo ripetendo il ritornello con il salmo 23</a:t>
            </a:r>
            <a:endParaRPr lang="it-IT" sz="3600" b="0" strike="noStrike" spc="-1">
              <a:latin typeface="Arial"/>
            </a:endParaRPr>
          </a:p>
          <a:p>
            <a:pPr>
              <a:lnSpc>
                <a:spcPct val="100000"/>
              </a:lnSpc>
            </a:pPr>
            <a:r>
              <a:rPr lang="it-IT" sz="3600" b="1" strike="noStrike" spc="-1">
                <a:solidFill>
                  <a:srgbClr val="000000"/>
                </a:solidFill>
                <a:latin typeface="Candara"/>
              </a:rPr>
              <a:t> </a:t>
            </a:r>
            <a:endParaRPr lang="it-IT" sz="3600" b="0" strike="noStrike" spc="-1">
              <a:latin typeface="Arial"/>
            </a:endParaRPr>
          </a:p>
          <a:p>
            <a:pPr>
              <a:lnSpc>
                <a:spcPct val="100000"/>
              </a:lnSpc>
            </a:pPr>
            <a:r>
              <a:rPr lang="it-IT" sz="3600" b="1" strike="noStrike" spc="-1">
                <a:solidFill>
                  <a:srgbClr val="000000"/>
                </a:solidFill>
                <a:latin typeface="Candara"/>
              </a:rPr>
              <a:t>Vieni, Signore, nel tuo tempio santo.</a:t>
            </a:r>
            <a:endParaRPr lang="it-IT" sz="3600" b="0" strike="noStrike" spc="-1">
              <a:latin typeface="Arial"/>
            </a:endParaRPr>
          </a:p>
          <a:p>
            <a:pPr>
              <a:lnSpc>
                <a:spcPct val="100000"/>
              </a:lnSpc>
            </a:pPr>
            <a:r>
              <a:rPr lang="it-IT" sz="3600" b="0" strike="noStrike" spc="-1">
                <a:solidFill>
                  <a:srgbClr val="000000"/>
                </a:solidFill>
                <a:latin typeface="Candara"/>
              </a:rPr>
              <a:t> </a:t>
            </a:r>
            <a:r>
              <a:t/>
            </a:r>
            <a:br/>
            <a:r>
              <a:rPr lang="it-IT" sz="3600" b="0" strike="noStrike" spc="-1">
                <a:solidFill>
                  <a:srgbClr val="000000"/>
                </a:solidFill>
                <a:latin typeface="Candara"/>
              </a:rPr>
              <a:t>Alzate, o porte, la vostra fronte,</a:t>
            </a:r>
            <a:endParaRPr lang="it-IT" sz="3600" b="0" strike="noStrike" spc="-1">
              <a:latin typeface="Arial"/>
            </a:endParaRPr>
          </a:p>
          <a:p>
            <a:pPr>
              <a:lnSpc>
                <a:spcPct val="100000"/>
              </a:lnSpc>
            </a:pPr>
            <a:r>
              <a:rPr lang="it-IT" sz="3600" b="0" strike="noStrike" spc="-1">
                <a:solidFill>
                  <a:srgbClr val="000000"/>
                </a:solidFill>
                <a:latin typeface="Candara"/>
              </a:rPr>
              <a:t>alzatevi, soglie antiche,</a:t>
            </a:r>
            <a:endParaRPr lang="it-IT" sz="3600" b="0" strike="noStrike" spc="-1">
              <a:latin typeface="Arial"/>
            </a:endParaRPr>
          </a:p>
          <a:p>
            <a:pPr>
              <a:lnSpc>
                <a:spcPct val="100000"/>
              </a:lnSpc>
            </a:pPr>
            <a:r>
              <a:rPr lang="it-IT" sz="3600" b="0" strike="noStrike" spc="-1">
                <a:solidFill>
                  <a:srgbClr val="000000"/>
                </a:solidFill>
                <a:latin typeface="Candara"/>
              </a:rPr>
              <a:t>ed entri il re della gloria. </a:t>
            </a:r>
            <a:endParaRPr lang="it-IT" sz="3600" b="0" strike="noStrike" spc="-1">
              <a:latin typeface="Arial"/>
            </a:endParaRPr>
          </a:p>
          <a:p>
            <a:pPr>
              <a:lnSpc>
                <a:spcPct val="100000"/>
              </a:lnSpc>
            </a:pPr>
            <a:r>
              <a:rPr lang="it-IT" sz="3600" b="1" strike="noStrike" spc="-1">
                <a:solidFill>
                  <a:srgbClr val="000000"/>
                </a:solidFill>
                <a:latin typeface="Candara"/>
              </a:rPr>
              <a:t>R.  Vieni, Signore, nel tuo tempio santo.</a:t>
            </a:r>
            <a:endParaRPr lang="it-IT" sz="3600" b="0" strike="noStrike" spc="-1">
              <a:latin typeface="Arial"/>
            </a:endParaRPr>
          </a:p>
          <a:p>
            <a:pPr>
              <a:lnSpc>
                <a:spcPct val="100000"/>
              </a:lnSpc>
            </a:pPr>
            <a:endParaRPr lang="it-IT" sz="3600" b="0" strike="noStrike" spc="-1">
              <a:latin typeface="Arial"/>
            </a:endParaRPr>
          </a:p>
          <a:p>
            <a:pPr>
              <a:lnSpc>
                <a:spcPct val="100000"/>
              </a:lnSpc>
            </a:pPr>
            <a:endParaRPr lang="it-IT" sz="3600" b="0" strike="noStrike" spc="-1">
              <a:latin typeface="Arial"/>
            </a:endParaRPr>
          </a:p>
          <a:p>
            <a:pPr>
              <a:lnSpc>
                <a:spcPct val="100000"/>
              </a:lnSpc>
            </a:pPr>
            <a:endParaRPr lang="it-IT" sz="3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TextShape 1"/>
          <p:cNvSpPr txBox="1"/>
          <p:nvPr/>
        </p:nvSpPr>
        <p:spPr>
          <a:xfrm>
            <a:off x="324360" y="1383120"/>
            <a:ext cx="11267640" cy="5478480"/>
          </a:xfrm>
          <a:prstGeom prst="rect">
            <a:avLst/>
          </a:prstGeom>
          <a:solidFill>
            <a:srgbClr val="00B050"/>
          </a:solidFill>
          <a:ln>
            <a:noFill/>
          </a:ln>
        </p:spPr>
        <p:txBody>
          <a:bodyPr>
            <a:spAutoFit/>
          </a:bodyPr>
          <a:lstStyle/>
          <a:p>
            <a:pP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Gesù è il RE</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1" strike="noStrike" spc="-1">
                <a:solidFill>
                  <a:srgbClr val="DBD610"/>
                </a:solidFill>
                <a:latin typeface="Candara"/>
              </a:rPr>
              <a:t>                  servizio</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1" strike="noStrike" spc="-1">
                <a:solidFill>
                  <a:srgbClr val="DBD610"/>
                </a:solidFill>
                <a:latin typeface="Candara"/>
              </a:rPr>
              <a:t>                 spogliazione</a:t>
            </a:r>
            <a:endParaRPr lang="it-IT" sz="4800" b="0" strike="noStrike" spc="-1">
              <a:latin typeface="Arial"/>
            </a:endParaRPr>
          </a:p>
          <a:p>
            <a:pPr algn="ctr">
              <a:lnSpc>
                <a:spcPct val="100000"/>
              </a:lnSpc>
            </a:pPr>
            <a:endParaRPr lang="it-IT" sz="4800" b="0" strike="noStrike" spc="-1">
              <a:latin typeface="Arial"/>
            </a:endParaRPr>
          </a:p>
          <a:p>
            <a:pPr algn="ct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02" name="Immagine 4"/>
          <p:cNvPicPr/>
          <p:nvPr/>
        </p:nvPicPr>
        <p:blipFill>
          <a:blip r:embed="rId2" cstate="print"/>
          <a:stretch/>
        </p:blipFill>
        <p:spPr>
          <a:xfrm>
            <a:off x="136800" y="0"/>
            <a:ext cx="1011960" cy="1011960"/>
          </a:xfrm>
          <a:prstGeom prst="rect">
            <a:avLst/>
          </a:prstGeom>
          <a:ln w="12600">
            <a:noFill/>
          </a:ln>
        </p:spPr>
      </p:pic>
      <p:sp>
        <p:nvSpPr>
          <p:cNvPr id="803"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04" name="Immagine 5"/>
          <p:cNvPicPr/>
          <p:nvPr/>
        </p:nvPicPr>
        <p:blipFill>
          <a:blip r:embed="rId3" cstate="print"/>
          <a:stretch/>
        </p:blipFill>
        <p:spPr>
          <a:xfrm>
            <a:off x="7407000" y="1587240"/>
            <a:ext cx="3800520" cy="5200920"/>
          </a:xfrm>
          <a:prstGeom prst="rect">
            <a:avLst/>
          </a:prstGeom>
          <a:ln w="12600">
            <a:noFill/>
          </a:ln>
        </p:spPr>
      </p:pic>
      <p:sp>
        <p:nvSpPr>
          <p:cNvPr id="805" name="CustomShape 3"/>
          <p:cNvSpPr/>
          <p:nvPr/>
        </p:nvSpPr>
        <p:spPr>
          <a:xfrm>
            <a:off x="787680" y="2145960"/>
            <a:ext cx="1685160" cy="1524600"/>
          </a:xfrm>
          <a:custGeom>
            <a:avLst/>
            <a:gdLst/>
            <a:ahLst/>
            <a:cxnLst/>
            <a:rect l="l" t="t" r="r" b="b"/>
            <a:pathLst>
              <a:path w="47748" h="21425">
                <a:moveTo>
                  <a:pt x="0" y="6750"/>
                </a:moveTo>
                <a:lnTo>
                  <a:pt x="18474" y="10625"/>
                </a:lnTo>
                <a:lnTo>
                  <a:pt x="23874" y="16200"/>
                </a:lnTo>
                <a:lnTo>
                  <a:pt x="18474" y="21425"/>
                </a:lnTo>
                <a:lnTo>
                  <a:pt x="18474" y="18725"/>
                </a:lnTo>
                <a:close/>
                <a:moveTo>
                  <a:pt x="23874" y="5400"/>
                </a:moveTo>
                <a:close/>
                <a:moveTo>
                  <a:pt x="0" y="6750"/>
                </a:moveTo>
                <a:lnTo>
                  <a:pt x="18474" y="10625"/>
                </a:lnTo>
                <a:lnTo>
                  <a:pt x="23874" y="16200"/>
                </a:lnTo>
                <a:lnTo>
                  <a:pt x="18474" y="21425"/>
                </a:lnTo>
                <a:lnTo>
                  <a:pt x="18474" y="18725"/>
                </a:lnTo>
                <a:lnTo>
                  <a:pt x="0" y="6750"/>
                </a:lnTo>
                <a:lnTo>
                  <a:pt x="23874" y="5400"/>
                </a:lnTo>
              </a:path>
            </a:pathLst>
          </a:custGeom>
          <a:solidFill>
            <a:srgbClr val="4472C4"/>
          </a:solidFill>
          <a:ln w="12600">
            <a:solidFill>
              <a:srgbClr val="2F528F"/>
            </a:solidFill>
            <a:miter/>
          </a:ln>
        </p:spPr>
        <p:style>
          <a:lnRef idx="0">
            <a:scrgbClr r="0" g="0" b="0"/>
          </a:lnRef>
          <a:fillRef idx="0">
            <a:scrgbClr r="0" g="0" b="0"/>
          </a:fillRef>
          <a:effectRef idx="0">
            <a:scrgbClr r="0" g="0" b="0"/>
          </a:effectRef>
          <a:fontRef idx="minor"/>
        </p:style>
      </p:sp>
      <p:sp>
        <p:nvSpPr>
          <p:cNvPr id="806" name="CustomShape 4"/>
          <p:cNvSpPr/>
          <p:nvPr/>
        </p:nvSpPr>
        <p:spPr>
          <a:xfrm>
            <a:off x="5879520" y="2280600"/>
            <a:ext cx="1281600" cy="2883960"/>
          </a:xfrm>
          <a:custGeom>
            <a:avLst/>
            <a:gdLst/>
            <a:ahLst/>
            <a:cxnLst/>
            <a:rect l="l" t="t" r="r" b="b"/>
            <a:pathLst>
              <a:path w="43200" h="47955">
                <a:moveTo>
                  <a:pt x="0" y="43198"/>
                </a:moveTo>
                <a:lnTo>
                  <a:pt x="5400" y="37155"/>
                </a:lnTo>
                <a:lnTo>
                  <a:pt x="5400" y="39855"/>
                </a:lnTo>
                <a:lnTo>
                  <a:pt x="5400" y="47955"/>
                </a:lnTo>
                <a:close/>
                <a:moveTo>
                  <a:pt x="21600" y="25649"/>
                </a:moveTo>
                <a:lnTo>
                  <a:pt x="0" y="0"/>
                </a:lnTo>
                <a:close/>
                <a:moveTo>
                  <a:pt x="21600" y="25649"/>
                </a:moveTo>
                <a:lnTo>
                  <a:pt x="0" y="0"/>
                </a:lnTo>
                <a:lnTo>
                  <a:pt x="21600" y="25649"/>
                </a:lnTo>
                <a:lnTo>
                  <a:pt x="5400" y="47955"/>
                </a:lnTo>
                <a:lnTo>
                  <a:pt x="0" y="43198"/>
                </a:lnTo>
                <a:lnTo>
                  <a:pt x="5400" y="37155"/>
                </a:lnTo>
                <a:lnTo>
                  <a:pt x="5400" y="39855"/>
                </a:lnTo>
              </a:path>
            </a:pathLst>
          </a:custGeom>
          <a:solidFill>
            <a:srgbClr val="4472C4"/>
          </a:solidFill>
          <a:ln w="12600">
            <a:solidFill>
              <a:srgbClr val="2F528F"/>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 name="Immagine 4"/>
          <p:cNvPicPr/>
          <p:nvPr/>
        </p:nvPicPr>
        <p:blipFill>
          <a:blip r:embed="rId2" cstate="print"/>
          <a:stretch/>
        </p:blipFill>
        <p:spPr>
          <a:xfrm>
            <a:off x="136800" y="0"/>
            <a:ext cx="1011960" cy="1011960"/>
          </a:xfrm>
          <a:prstGeom prst="rect">
            <a:avLst/>
          </a:prstGeom>
          <a:ln w="12600">
            <a:noFill/>
          </a:ln>
        </p:spPr>
      </p:pic>
      <p:sp>
        <p:nvSpPr>
          <p:cNvPr id="903"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04" name="CustomShape 2"/>
          <p:cNvSpPr/>
          <p:nvPr/>
        </p:nvSpPr>
        <p:spPr>
          <a:xfrm>
            <a:off x="632880" y="2071440"/>
            <a:ext cx="10733760" cy="31093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3600" b="0" strike="noStrike" spc="-1">
                <a:solidFill>
                  <a:srgbClr val="000000"/>
                </a:solidFill>
                <a:latin typeface="Candara"/>
              </a:rPr>
              <a:t>Chi è questo re della gloria?</a:t>
            </a:r>
            <a:endParaRPr lang="it-IT" sz="3600" b="0" strike="noStrike" spc="-1">
              <a:latin typeface="Arial"/>
            </a:endParaRPr>
          </a:p>
          <a:p>
            <a:pPr>
              <a:lnSpc>
                <a:spcPct val="100000"/>
              </a:lnSpc>
            </a:pPr>
            <a:r>
              <a:rPr lang="it-IT" sz="3600" b="0" strike="noStrike" spc="-1">
                <a:solidFill>
                  <a:srgbClr val="000000"/>
                </a:solidFill>
                <a:latin typeface="Candara"/>
              </a:rPr>
              <a:t>Il Signore forte e valoroso,</a:t>
            </a:r>
            <a:endParaRPr lang="it-IT" sz="3600" b="0" strike="noStrike" spc="-1">
              <a:latin typeface="Arial"/>
            </a:endParaRPr>
          </a:p>
          <a:p>
            <a:pPr>
              <a:lnSpc>
                <a:spcPct val="100000"/>
              </a:lnSpc>
            </a:pPr>
            <a:r>
              <a:rPr lang="it-IT" sz="3600" b="0" strike="noStrike" spc="-1">
                <a:solidFill>
                  <a:srgbClr val="000000"/>
                </a:solidFill>
                <a:latin typeface="Candara"/>
              </a:rPr>
              <a:t>il Signore valoroso in battaglia. </a:t>
            </a:r>
            <a:endParaRPr lang="it-IT" sz="3600" b="0" strike="noStrike" spc="-1">
              <a:latin typeface="Arial"/>
            </a:endParaRPr>
          </a:p>
          <a:p>
            <a:pPr>
              <a:lnSpc>
                <a:spcPct val="100000"/>
              </a:lnSpc>
            </a:pPr>
            <a:endParaRPr lang="it-IT" sz="3600" b="0" strike="noStrike" spc="-1">
              <a:latin typeface="Arial"/>
            </a:endParaRPr>
          </a:p>
          <a:p>
            <a:pPr>
              <a:lnSpc>
                <a:spcPct val="100000"/>
              </a:lnSpc>
            </a:pPr>
            <a:r>
              <a:rPr lang="it-IT" sz="3600" b="1" strike="noStrike" spc="-1">
                <a:solidFill>
                  <a:srgbClr val="000000"/>
                </a:solidFill>
                <a:latin typeface="Candara"/>
              </a:rPr>
              <a:t>R.  Vieni, Signore, nel tuo tempio santo.</a:t>
            </a:r>
            <a:endParaRPr lang="it-IT" sz="3600" b="0" strike="noStrike" spc="-1">
              <a:latin typeface="Arial"/>
            </a:endParaRPr>
          </a:p>
          <a:p>
            <a:pPr>
              <a:lnSpc>
                <a:spcPct val="100000"/>
              </a:lnSpc>
            </a:pPr>
            <a:endParaRPr lang="it-IT" sz="3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 name="Immagine 4"/>
          <p:cNvPicPr/>
          <p:nvPr/>
        </p:nvPicPr>
        <p:blipFill>
          <a:blip r:embed="rId2" cstate="print"/>
          <a:stretch/>
        </p:blipFill>
        <p:spPr>
          <a:xfrm>
            <a:off x="136800" y="0"/>
            <a:ext cx="1011960" cy="1011960"/>
          </a:xfrm>
          <a:prstGeom prst="rect">
            <a:avLst/>
          </a:prstGeom>
          <a:ln w="12600">
            <a:noFill/>
          </a:ln>
        </p:spPr>
      </p:pic>
      <p:sp>
        <p:nvSpPr>
          <p:cNvPr id="906"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07" name="TextShape 2"/>
          <p:cNvSpPr txBox="1"/>
          <p:nvPr/>
        </p:nvSpPr>
        <p:spPr>
          <a:xfrm>
            <a:off x="1009080" y="1383120"/>
            <a:ext cx="10301400" cy="5200200"/>
          </a:xfrm>
          <a:prstGeom prst="rect">
            <a:avLst/>
          </a:prstGeom>
          <a:noFill/>
          <a:ln>
            <a:noFill/>
          </a:ln>
        </p:spPr>
        <p:txBody>
          <a:bodyPr>
            <a:spAutoFit/>
          </a:bodyPr>
          <a:lstStyle/>
          <a:p>
            <a:pPr>
              <a:lnSpc>
                <a:spcPct val="100000"/>
              </a:lnSpc>
            </a:pPr>
            <a:endParaRPr lang="it-IT" sz="1800" b="0" strike="noStrike" spc="-1">
              <a:latin typeface="Arial"/>
            </a:endParaRPr>
          </a:p>
          <a:p>
            <a:pPr>
              <a:lnSpc>
                <a:spcPct val="107000"/>
              </a:lnSpc>
            </a:pPr>
            <a:r>
              <a:rPr lang="it-IT" sz="4400" b="0" strike="noStrike" spc="-1">
                <a:solidFill>
                  <a:srgbClr val="111111"/>
                </a:solidFill>
                <a:latin typeface="Calibri"/>
                <a:ea typeface="Times New Roman"/>
              </a:rPr>
              <a:t>Alzate, o porte, la vostra fronte,</a:t>
            </a:r>
            <a:endParaRPr lang="it-IT" sz="4400" b="0" strike="noStrike" spc="-1">
              <a:latin typeface="Arial"/>
            </a:endParaRPr>
          </a:p>
          <a:p>
            <a:pPr>
              <a:lnSpc>
                <a:spcPct val="107000"/>
              </a:lnSpc>
            </a:pPr>
            <a:r>
              <a:rPr lang="it-IT" sz="4400" b="0" strike="noStrike" spc="-1">
                <a:solidFill>
                  <a:srgbClr val="111111"/>
                </a:solidFill>
                <a:latin typeface="Calibri"/>
                <a:ea typeface="Times New Roman"/>
              </a:rPr>
              <a:t>alzatevi, soglie antiche,</a:t>
            </a:r>
            <a:endParaRPr lang="it-IT" sz="4400" b="0" strike="noStrike" spc="-1">
              <a:latin typeface="Arial"/>
            </a:endParaRPr>
          </a:p>
          <a:p>
            <a:pPr>
              <a:lnSpc>
                <a:spcPct val="107000"/>
              </a:lnSpc>
            </a:pPr>
            <a:r>
              <a:rPr lang="it-IT" sz="4400" b="0" strike="noStrike" spc="-1">
                <a:solidFill>
                  <a:srgbClr val="111111"/>
                </a:solidFill>
                <a:latin typeface="Calibri"/>
                <a:ea typeface="Times New Roman"/>
              </a:rPr>
              <a:t>ed entri il re della gloria. </a:t>
            </a:r>
            <a:endParaRPr lang="it-IT" sz="4400" b="0" strike="noStrike" spc="-1">
              <a:latin typeface="Arial"/>
            </a:endParaRPr>
          </a:p>
          <a:p>
            <a:pPr>
              <a:lnSpc>
                <a:spcPct val="107000"/>
              </a:lnSpc>
            </a:pPr>
            <a:endParaRPr lang="it-IT" sz="4400" b="0" strike="noStrike" spc="-1">
              <a:latin typeface="Arial"/>
            </a:endParaRPr>
          </a:p>
          <a:p>
            <a:pPr>
              <a:lnSpc>
                <a:spcPct val="107000"/>
              </a:lnSpc>
            </a:pPr>
            <a:r>
              <a:rPr lang="it-IT" sz="4000" b="1" strike="noStrike" spc="-1">
                <a:solidFill>
                  <a:srgbClr val="000000"/>
                </a:solidFill>
                <a:latin typeface="Candara"/>
              </a:rPr>
              <a:t>R.  Vieni, Signore, nel tuo tempio santo.</a:t>
            </a:r>
            <a:endParaRPr lang="it-IT" sz="4000" b="0" strike="noStrike" spc="-1">
              <a:latin typeface="Arial"/>
            </a:endParaRPr>
          </a:p>
          <a:p>
            <a:pPr>
              <a:lnSpc>
                <a:spcPct val="107000"/>
              </a:lnSpc>
            </a:pPr>
            <a:endParaRPr lang="it-IT" sz="4000" b="0" strike="noStrike" spc="-1">
              <a:latin typeface="Arial"/>
            </a:endParaRPr>
          </a:p>
          <a:p>
            <a:pPr>
              <a:lnSpc>
                <a:spcPct val="100000"/>
              </a:lnSpc>
            </a:pPr>
            <a:endParaRPr lang="it-IT" sz="4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 name="Immagine 4"/>
          <p:cNvPicPr/>
          <p:nvPr/>
        </p:nvPicPr>
        <p:blipFill>
          <a:blip r:embed="rId2" cstate="print"/>
          <a:stretch/>
        </p:blipFill>
        <p:spPr>
          <a:xfrm>
            <a:off x="136800" y="0"/>
            <a:ext cx="1011960" cy="1011960"/>
          </a:xfrm>
          <a:prstGeom prst="rect">
            <a:avLst/>
          </a:prstGeom>
          <a:ln w="12600">
            <a:noFill/>
          </a:ln>
        </p:spPr>
      </p:pic>
      <p:sp>
        <p:nvSpPr>
          <p:cNvPr id="909"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10" name="TextShape 2"/>
          <p:cNvSpPr txBox="1"/>
          <p:nvPr/>
        </p:nvSpPr>
        <p:spPr>
          <a:xfrm>
            <a:off x="1009080" y="1383120"/>
            <a:ext cx="10301400" cy="4308840"/>
          </a:xfrm>
          <a:prstGeom prst="rect">
            <a:avLst/>
          </a:prstGeom>
          <a:noFill/>
          <a:ln>
            <a:noFill/>
          </a:ln>
        </p:spPr>
        <p:txBody>
          <a:bodyPr>
            <a:spAutoFit/>
          </a:bodyPr>
          <a:lstStyle/>
          <a:p>
            <a:pPr>
              <a:lnSpc>
                <a:spcPct val="100000"/>
              </a:lnSpc>
            </a:pPr>
            <a:endParaRPr lang="it-IT" sz="1800" b="0" strike="noStrike" spc="-1">
              <a:latin typeface="Arial"/>
            </a:endParaRPr>
          </a:p>
          <a:p>
            <a:pPr>
              <a:lnSpc>
                <a:spcPct val="100000"/>
              </a:lnSpc>
            </a:pPr>
            <a:r>
              <a:rPr lang="it-IT" sz="3600" b="0" strike="noStrike" spc="-1">
                <a:solidFill>
                  <a:srgbClr val="000000"/>
                </a:solidFill>
                <a:latin typeface="Candara"/>
              </a:rPr>
              <a:t>Chi è mai questo re della gloria?</a:t>
            </a:r>
            <a:endParaRPr lang="it-IT" sz="3600" b="0" strike="noStrike" spc="-1">
              <a:latin typeface="Arial"/>
            </a:endParaRPr>
          </a:p>
          <a:p>
            <a:pPr>
              <a:lnSpc>
                <a:spcPct val="100000"/>
              </a:lnSpc>
            </a:pPr>
            <a:r>
              <a:rPr lang="it-IT" sz="3600" b="0" strike="noStrike" spc="-1">
                <a:solidFill>
                  <a:srgbClr val="000000"/>
                </a:solidFill>
                <a:latin typeface="Candara"/>
              </a:rPr>
              <a:t>Il Signore degli eserciti è il re della gloria. </a:t>
            </a:r>
            <a:endParaRPr lang="it-IT" sz="3600" b="0" strike="noStrike" spc="-1">
              <a:latin typeface="Arial"/>
            </a:endParaRPr>
          </a:p>
          <a:p>
            <a:pPr>
              <a:lnSpc>
                <a:spcPct val="100000"/>
              </a:lnSpc>
            </a:pPr>
            <a:endParaRPr lang="it-IT" sz="3600" b="0" strike="noStrike" spc="-1">
              <a:latin typeface="Arial"/>
            </a:endParaRPr>
          </a:p>
          <a:p>
            <a:pPr>
              <a:lnSpc>
                <a:spcPct val="100000"/>
              </a:lnSpc>
            </a:pPr>
            <a:endParaRPr lang="it-IT" sz="3600" b="0" strike="noStrike" spc="-1">
              <a:latin typeface="Arial"/>
            </a:endParaRPr>
          </a:p>
          <a:p>
            <a:pPr>
              <a:lnSpc>
                <a:spcPct val="100000"/>
              </a:lnSpc>
            </a:pPr>
            <a:endParaRPr lang="it-IT" sz="3600" b="0" strike="noStrike" spc="-1">
              <a:latin typeface="Arial"/>
            </a:endParaRPr>
          </a:p>
          <a:p>
            <a:pPr>
              <a:lnSpc>
                <a:spcPct val="100000"/>
              </a:lnSpc>
            </a:pPr>
            <a:r>
              <a:rPr lang="it-IT" sz="3600" b="1" strike="noStrike" spc="-1">
                <a:solidFill>
                  <a:srgbClr val="000000"/>
                </a:solidFill>
                <a:latin typeface="Candara"/>
              </a:rPr>
              <a:t>R.  Vieni, Signore, nel tuo tempio santo.</a:t>
            </a:r>
            <a:endParaRPr lang="it-IT" sz="3600" b="0" strike="noStrike" spc="-1">
              <a:latin typeface="Arial"/>
            </a:endParaRPr>
          </a:p>
          <a:p>
            <a:pPr>
              <a:lnSpc>
                <a:spcPct val="100000"/>
              </a:lnSpc>
            </a:pPr>
            <a:endParaRPr lang="it-IT" sz="36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 name="Immagine 4"/>
          <p:cNvPicPr/>
          <p:nvPr/>
        </p:nvPicPr>
        <p:blipFill>
          <a:blip r:embed="rId2" cstate="print"/>
          <a:stretch/>
        </p:blipFill>
        <p:spPr>
          <a:xfrm>
            <a:off x="136800" y="0"/>
            <a:ext cx="1011960" cy="1011960"/>
          </a:xfrm>
          <a:prstGeom prst="rect">
            <a:avLst/>
          </a:prstGeom>
          <a:ln w="12600">
            <a:noFill/>
          </a:ln>
        </p:spPr>
      </p:pic>
      <p:sp>
        <p:nvSpPr>
          <p:cNvPr id="912"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13" name="CustomShape 2"/>
          <p:cNvSpPr/>
          <p:nvPr/>
        </p:nvSpPr>
        <p:spPr>
          <a:xfrm>
            <a:off x="642600" y="1508040"/>
            <a:ext cx="6006960" cy="13716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it-IT" sz="2800" b="0" strike="noStrike" spc="-1">
                <a:solidFill>
                  <a:srgbClr val="385723"/>
                </a:solidFill>
                <a:latin typeface="Candara"/>
              </a:rPr>
              <a:t>Preghiamo insieme con la preghiera dei figli e dei fratelli: </a:t>
            </a:r>
            <a:r>
              <a:rPr lang="it-IT" sz="2800" b="1" strike="noStrike" spc="-1">
                <a:solidFill>
                  <a:srgbClr val="385723"/>
                </a:solidFill>
                <a:latin typeface="Candara"/>
              </a:rPr>
              <a:t>Padre nostro…</a:t>
            </a:r>
            <a:endParaRPr lang="it-IT" sz="2800" b="0" strike="noStrike" spc="-1">
              <a:latin typeface="Arial"/>
            </a:endParaRPr>
          </a:p>
          <a:p>
            <a:pPr>
              <a:lnSpc>
                <a:spcPct val="100000"/>
              </a:lnSpc>
            </a:pPr>
            <a:endParaRPr lang="it-IT" sz="2800" b="0" strike="noStrike" spc="-1">
              <a:latin typeface="Arial"/>
            </a:endParaRPr>
          </a:p>
        </p:txBody>
      </p:sp>
      <p:sp>
        <p:nvSpPr>
          <p:cNvPr id="914" name="CustomShape 3"/>
          <p:cNvSpPr/>
          <p:nvPr/>
        </p:nvSpPr>
        <p:spPr>
          <a:xfrm>
            <a:off x="492480" y="2893320"/>
            <a:ext cx="11057040" cy="374076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7000"/>
              </a:lnSpc>
            </a:pPr>
            <a:r>
              <a:rPr lang="it-IT" sz="3200" b="1" strike="noStrike" spc="-1">
                <a:solidFill>
                  <a:srgbClr val="FF0000"/>
                </a:solidFill>
                <a:latin typeface="Candara"/>
                <a:ea typeface="Times New Roman"/>
              </a:rPr>
              <a:t>Orazione</a:t>
            </a:r>
            <a:endParaRPr lang="it-IT" sz="3200" b="0" strike="noStrike" spc="-1">
              <a:latin typeface="Arial"/>
            </a:endParaRPr>
          </a:p>
          <a:p>
            <a:pPr algn="just">
              <a:lnSpc>
                <a:spcPct val="107000"/>
              </a:lnSpc>
            </a:pPr>
            <a:r>
              <a:rPr lang="it-IT" sz="3200" b="0" strike="noStrike" spc="-1">
                <a:solidFill>
                  <a:srgbClr val="111111"/>
                </a:solidFill>
                <a:latin typeface="Candara"/>
                <a:ea typeface="Times New Roman"/>
              </a:rPr>
              <a:t>Dio onnipotente ed eterno, guarda i tuoi fedeli riuniti nella festa della Presentazione al tempio del tuo unico Figlio fatto uomo, e concedi anche a noi di essere presentati a te pienamente rinnovati nello spirito.</a:t>
            </a:r>
            <a:endParaRPr lang="it-IT" sz="3200" b="0" strike="noStrike" spc="-1">
              <a:latin typeface="Arial"/>
            </a:endParaRPr>
          </a:p>
          <a:p>
            <a:pPr algn="just">
              <a:lnSpc>
                <a:spcPct val="107000"/>
              </a:lnSpc>
            </a:pPr>
            <a:r>
              <a:rPr lang="it-IT" sz="3200" b="0" strike="noStrike" spc="-1">
                <a:solidFill>
                  <a:srgbClr val="111111"/>
                </a:solidFill>
                <a:latin typeface="Candara"/>
                <a:ea typeface="Times New Roman"/>
              </a:rPr>
              <a:t>Per il nostro Signore Gesù Cristo...</a:t>
            </a:r>
            <a:endParaRPr lang="it-IT" sz="3200" b="0" strike="noStrike" spc="-1">
              <a:latin typeface="Arial"/>
            </a:endParaRPr>
          </a:p>
          <a:p>
            <a:pPr algn="just">
              <a:lnSpc>
                <a:spcPct val="107000"/>
              </a:lnSpc>
            </a:pPr>
            <a:r>
              <a:rPr lang="it-IT" sz="3200" b="0" strike="noStrike" spc="-1">
                <a:solidFill>
                  <a:srgbClr val="111111"/>
                </a:solidFill>
                <a:latin typeface="Calibri"/>
                <a:ea typeface="Times New Roman"/>
              </a:rPr>
              <a:t> </a:t>
            </a:r>
            <a:endParaRPr lang="it-IT" sz="32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 name="Immagine 9"/>
          <p:cNvPicPr/>
          <p:nvPr/>
        </p:nvPicPr>
        <p:blipFill>
          <a:blip r:embed="rId2" cstate="print"/>
          <a:stretch/>
        </p:blipFill>
        <p:spPr>
          <a:xfrm>
            <a:off x="8083440" y="2310480"/>
            <a:ext cx="2486160" cy="1628640"/>
          </a:xfrm>
          <a:prstGeom prst="rect">
            <a:avLst/>
          </a:prstGeom>
          <a:ln w="12600">
            <a:noFill/>
          </a:ln>
        </p:spPr>
      </p:pic>
      <p:pic>
        <p:nvPicPr>
          <p:cNvPr id="916" name="Immagine 10"/>
          <p:cNvPicPr/>
          <p:nvPr/>
        </p:nvPicPr>
        <p:blipFill>
          <a:blip r:embed="rId3" cstate="print"/>
          <a:stretch/>
        </p:blipFill>
        <p:spPr>
          <a:xfrm>
            <a:off x="3247920" y="3667680"/>
            <a:ext cx="2847960" cy="1600200"/>
          </a:xfrm>
          <a:prstGeom prst="rect">
            <a:avLst/>
          </a:prstGeom>
          <a:ln w="12600">
            <a:noFill/>
          </a:ln>
        </p:spPr>
      </p:pic>
      <p:pic>
        <p:nvPicPr>
          <p:cNvPr id="917" name="Immagine 4"/>
          <p:cNvPicPr/>
          <p:nvPr/>
        </p:nvPicPr>
        <p:blipFill>
          <a:blip r:embed="rId4" cstate="print"/>
          <a:stretch/>
        </p:blipFill>
        <p:spPr>
          <a:xfrm>
            <a:off x="136800" y="0"/>
            <a:ext cx="1011960" cy="1011960"/>
          </a:xfrm>
          <a:prstGeom prst="rect">
            <a:avLst/>
          </a:prstGeom>
          <a:ln w="12600">
            <a:noFill/>
          </a:ln>
        </p:spPr>
      </p:pic>
      <p:sp>
        <p:nvSpPr>
          <p:cNvPr id="918" name="CustomShape 1"/>
          <p:cNvSpPr/>
          <p:nvPr/>
        </p:nvSpPr>
        <p:spPr>
          <a:xfrm>
            <a:off x="1486080" y="121320"/>
            <a:ext cx="1010592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919" name="CustomShape 2"/>
          <p:cNvSpPr/>
          <p:nvPr/>
        </p:nvSpPr>
        <p:spPr>
          <a:xfrm>
            <a:off x="39240" y="5267880"/>
            <a:ext cx="9182880" cy="17377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5400" b="1" strike="noStrike" spc="-1" dirty="0">
                <a:solidFill>
                  <a:schemeClr val="accent6">
                    <a:lumMod val="75000"/>
                  </a:schemeClr>
                </a:solidFill>
                <a:latin typeface="Calibri"/>
              </a:rPr>
              <a:t>Arrivederci a </a:t>
            </a:r>
            <a:endParaRPr lang="it-IT" sz="5400" b="0" strike="noStrike" spc="-1" dirty="0">
              <a:solidFill>
                <a:schemeClr val="accent6">
                  <a:lumMod val="75000"/>
                </a:schemeClr>
              </a:solidFill>
              <a:latin typeface="Arial"/>
            </a:endParaRPr>
          </a:p>
          <a:p>
            <a:pPr algn="ctr">
              <a:lnSpc>
                <a:spcPct val="100000"/>
              </a:lnSpc>
            </a:pPr>
            <a:r>
              <a:rPr lang="it-IT" sz="5400" b="1" strike="noStrike" spc="-1" dirty="0">
                <a:solidFill>
                  <a:schemeClr val="accent6">
                    <a:lumMod val="75000"/>
                  </a:schemeClr>
                </a:solidFill>
                <a:latin typeface="Calibri"/>
              </a:rPr>
              <a:t>DOMENICA 9 FEBBRAIO</a:t>
            </a:r>
            <a:endParaRPr lang="it-IT" sz="5400" b="0" strike="noStrike" spc="-1" dirty="0">
              <a:solidFill>
                <a:schemeClr val="accent6">
                  <a:lumMod val="75000"/>
                </a:schemeClr>
              </a:solidFill>
              <a:latin typeface="Arial"/>
            </a:endParaRPr>
          </a:p>
        </p:txBody>
      </p:sp>
      <p:sp>
        <p:nvSpPr>
          <p:cNvPr id="920" name="CustomShape 3"/>
          <p:cNvSpPr/>
          <p:nvPr/>
        </p:nvSpPr>
        <p:spPr>
          <a:xfrm>
            <a:off x="443520" y="1289880"/>
            <a:ext cx="10972800" cy="344340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endParaRPr lang="it-IT" sz="1800" b="0" strike="noStrike" spc="-1">
              <a:latin typeface="Arial"/>
            </a:endParaRPr>
          </a:p>
          <a:p>
            <a:pPr>
              <a:lnSpc>
                <a:spcPct val="100000"/>
              </a:lnSpc>
            </a:pPr>
            <a:r>
              <a:rPr lang="it-IT" sz="4400" b="1" strike="noStrike" spc="-1">
                <a:solidFill>
                  <a:srgbClr val="FF0000"/>
                </a:solidFill>
                <a:latin typeface="Calibri"/>
              </a:rPr>
              <a:t>                                         </a:t>
            </a:r>
            <a:endParaRPr lang="it-IT" sz="4400" b="0" strike="noStrike" spc="-1">
              <a:latin typeface="Arial"/>
            </a:endParaRPr>
          </a:p>
          <a:p>
            <a:pPr>
              <a:lnSpc>
                <a:spcPct val="100000"/>
              </a:lnSpc>
            </a:pPr>
            <a:r>
              <a:rPr lang="it-IT" sz="4400" b="1" strike="noStrike" spc="-1">
                <a:solidFill>
                  <a:srgbClr val="FF0000"/>
                </a:solidFill>
                <a:latin typeface="Calibri"/>
              </a:rPr>
              <a:t>                                            </a:t>
            </a:r>
            <a:r>
              <a:rPr lang="it-IT" sz="4400" b="1" strike="noStrike" spc="-1">
                <a:solidFill>
                  <a:srgbClr val="7F7F7F"/>
                </a:solidFill>
                <a:latin typeface="Calibri"/>
              </a:rPr>
              <a:t>Colore:</a:t>
            </a:r>
            <a:endParaRPr lang="it-IT" sz="4400" b="0" strike="noStrike" spc="-1">
              <a:latin typeface="Arial"/>
            </a:endParaRPr>
          </a:p>
          <a:p>
            <a:pPr algn="ctr">
              <a:lnSpc>
                <a:spcPct val="100000"/>
              </a:lnSpc>
            </a:pPr>
            <a:endParaRPr lang="it-IT" sz="4400" b="0" strike="noStrike" spc="-1">
              <a:latin typeface="Arial"/>
            </a:endParaRPr>
          </a:p>
          <a:p>
            <a:pPr>
              <a:lnSpc>
                <a:spcPct val="100000"/>
              </a:lnSpc>
            </a:pPr>
            <a:r>
              <a:rPr lang="it-IT" sz="4400" b="1" strike="noStrike" spc="-1">
                <a:solidFill>
                  <a:srgbClr val="7F7F7F"/>
                </a:solidFill>
                <a:latin typeface="Calibri"/>
              </a:rPr>
              <a:t>       Segno:</a:t>
            </a:r>
            <a:endParaRPr lang="it-IT" sz="4400" b="0" strike="noStrike" spc="-1">
              <a:latin typeface="Arial"/>
            </a:endParaRPr>
          </a:p>
        </p:txBody>
      </p:sp>
      <p:sp>
        <p:nvSpPr>
          <p:cNvPr id="921" name="CustomShape 4"/>
          <p:cNvSpPr/>
          <p:nvPr/>
        </p:nvSpPr>
        <p:spPr>
          <a:xfrm>
            <a:off x="2091960" y="1499760"/>
            <a:ext cx="8007840" cy="76212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wrap="none" anchorCtr="1">
            <a:spAutoFit/>
          </a:bodyPr>
          <a:lstStyle/>
          <a:p>
            <a:pPr algn="ctr">
              <a:lnSpc>
                <a:spcPct val="100000"/>
              </a:lnSpc>
            </a:pPr>
            <a:r>
              <a:rPr lang="it-IT" sz="4400" b="1" strike="noStrike" spc="-1">
                <a:solidFill>
                  <a:srgbClr val="C55A11"/>
                </a:solidFill>
                <a:latin typeface="Calibri"/>
              </a:rPr>
              <a:t>La regalità del «dove due o più…»</a:t>
            </a:r>
            <a:endParaRPr lang="it-IT" sz="4400" b="0" strike="noStrike" spc="-1">
              <a:latin typeface="Arial"/>
            </a:endParaRPr>
          </a:p>
        </p:txBody>
      </p:sp>
      <p:pic>
        <p:nvPicPr>
          <p:cNvPr id="922" name="Immagine 11"/>
          <p:cNvPicPr/>
          <p:nvPr/>
        </p:nvPicPr>
        <p:blipFill>
          <a:blip r:embed="rId5" cstate="print"/>
          <a:stretch/>
        </p:blipFill>
        <p:spPr>
          <a:xfrm>
            <a:off x="9145440" y="5646240"/>
            <a:ext cx="2847960" cy="109548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TextShape 1"/>
          <p:cNvSpPr txBox="1"/>
          <p:nvPr/>
        </p:nvSpPr>
        <p:spPr>
          <a:xfrm>
            <a:off x="0" y="1383120"/>
            <a:ext cx="12192120" cy="6217200"/>
          </a:xfrm>
          <a:prstGeom prst="rect">
            <a:avLst/>
          </a:prstGeom>
          <a:solidFill>
            <a:srgbClr val="0070C0"/>
          </a:solidFill>
          <a:ln>
            <a:noFill/>
          </a:ln>
        </p:spPr>
        <p:txBody>
          <a:bodyPr>
            <a:spAutoFit/>
          </a:bodyPr>
          <a:lstStyle/>
          <a:p>
            <a:pP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UOMO</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1" strike="noStrike" spc="-1">
                <a:solidFill>
                  <a:srgbClr val="DBD610"/>
                </a:solidFill>
                <a:latin typeface="Candara"/>
              </a:rPr>
              <a:t>                                 </a:t>
            </a:r>
            <a:endParaRPr lang="it-IT" sz="4800" b="0" strike="noStrike" spc="-1">
              <a:latin typeface="Arial"/>
            </a:endParaRPr>
          </a:p>
          <a:p>
            <a:pPr>
              <a:lnSpc>
                <a:spcPct val="100000"/>
              </a:lnSpc>
            </a:pPr>
            <a:r>
              <a:rPr lang="it-IT" sz="4800" b="1" strike="noStrike" spc="-1">
                <a:solidFill>
                  <a:srgbClr val="DBD610"/>
                </a:solidFill>
                <a:latin typeface="Candara"/>
              </a:rPr>
              <a:t>                              immagine di Dio</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1" strike="noStrike" spc="-1">
                <a:solidFill>
                  <a:srgbClr val="DBD610"/>
                </a:solidFill>
                <a:latin typeface="Candara"/>
              </a:rPr>
              <a:t>                       </a:t>
            </a:r>
            <a:endParaRPr lang="it-IT" sz="4800" b="0" strike="noStrike" spc="-1">
              <a:latin typeface="Arial"/>
            </a:endParaRPr>
          </a:p>
          <a:p>
            <a:pPr>
              <a:lnSpc>
                <a:spcPct val="100000"/>
              </a:lnSpc>
            </a:pPr>
            <a:r>
              <a:rPr lang="it-IT" sz="4800" b="1" strike="noStrike" spc="-1">
                <a:solidFill>
                  <a:srgbClr val="DBD610"/>
                </a:solidFill>
                <a:latin typeface="Candara"/>
              </a:rPr>
              <a:t>                  decaduto col peccato</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1800" b="0" strike="noStrike" spc="-1">
                <a:solidFill>
                  <a:srgbClr val="000000"/>
                </a:solidFill>
                <a:latin typeface="Tw Cen MT"/>
              </a:rPr>
              <a:t>    </a:t>
            </a:r>
            <a:endParaRPr lang="it-IT" sz="1800" b="0" strike="noStrike" spc="-1">
              <a:latin typeface="Arial"/>
            </a:endParaRPr>
          </a:p>
        </p:txBody>
      </p:sp>
      <p:pic>
        <p:nvPicPr>
          <p:cNvPr id="808" name="Immagine 4"/>
          <p:cNvPicPr/>
          <p:nvPr/>
        </p:nvPicPr>
        <p:blipFill>
          <a:blip r:embed="rId2" cstate="print"/>
          <a:stretch/>
        </p:blipFill>
        <p:spPr>
          <a:xfrm>
            <a:off x="136800" y="0"/>
            <a:ext cx="1011960" cy="1011960"/>
          </a:xfrm>
          <a:prstGeom prst="rect">
            <a:avLst/>
          </a:prstGeom>
          <a:ln w="12600">
            <a:noFill/>
          </a:ln>
        </p:spPr>
      </p:pic>
      <p:sp>
        <p:nvSpPr>
          <p:cNvPr id="809"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
        <p:nvSpPr>
          <p:cNvPr id="810" name="CustomShape 3"/>
          <p:cNvSpPr/>
          <p:nvPr/>
        </p:nvSpPr>
        <p:spPr>
          <a:xfrm>
            <a:off x="412200" y="1754280"/>
            <a:ext cx="3528720" cy="2959200"/>
          </a:xfrm>
          <a:custGeom>
            <a:avLst/>
            <a:gdLst/>
            <a:ahLst/>
            <a:cxnLst/>
            <a:rect l="l" t="t" r="r" b="b"/>
            <a:pathLst>
              <a:path w="51513" h="21450">
                <a:moveTo>
                  <a:pt x="0" y="6750"/>
                </a:moveTo>
                <a:lnTo>
                  <a:pt x="20357" y="10650"/>
                </a:lnTo>
                <a:lnTo>
                  <a:pt x="25757" y="16200"/>
                </a:lnTo>
                <a:lnTo>
                  <a:pt x="20357" y="21450"/>
                </a:lnTo>
                <a:lnTo>
                  <a:pt x="20357" y="18750"/>
                </a:lnTo>
                <a:close/>
                <a:moveTo>
                  <a:pt x="25757" y="5400"/>
                </a:moveTo>
                <a:close/>
                <a:moveTo>
                  <a:pt x="0" y="6750"/>
                </a:moveTo>
                <a:lnTo>
                  <a:pt x="20357" y="10650"/>
                </a:lnTo>
                <a:lnTo>
                  <a:pt x="25757" y="16200"/>
                </a:lnTo>
                <a:lnTo>
                  <a:pt x="20357" y="21450"/>
                </a:lnTo>
                <a:lnTo>
                  <a:pt x="20357" y="18750"/>
                </a:lnTo>
                <a:lnTo>
                  <a:pt x="0" y="6750"/>
                </a:lnTo>
                <a:lnTo>
                  <a:pt x="25757" y="5400"/>
                </a:lnTo>
              </a:path>
            </a:pathLst>
          </a:custGeom>
          <a:solidFill>
            <a:srgbClr val="FFC000"/>
          </a:solidFill>
          <a:ln w="12600">
            <a:solidFill>
              <a:srgbClr val="0070C0"/>
            </a:solidFill>
            <a:miter/>
          </a:ln>
        </p:spPr>
        <p:style>
          <a:lnRef idx="0">
            <a:scrgbClr r="0" g="0" b="0"/>
          </a:lnRef>
          <a:fillRef idx="0">
            <a:scrgbClr r="0" g="0" b="0"/>
          </a:fillRef>
          <a:effectRef idx="0">
            <a:scrgbClr r="0" g="0" b="0"/>
          </a:effectRef>
          <a:fontRef idx="minor"/>
        </p:style>
      </p:sp>
      <p:sp>
        <p:nvSpPr>
          <p:cNvPr id="811" name="CustomShape 4"/>
          <p:cNvSpPr/>
          <p:nvPr/>
        </p:nvSpPr>
        <p:spPr>
          <a:xfrm>
            <a:off x="8410680" y="3776760"/>
            <a:ext cx="3528720" cy="3081240"/>
          </a:xfrm>
          <a:custGeom>
            <a:avLst/>
            <a:gdLst/>
            <a:ahLst/>
            <a:cxnLst/>
            <a:rect l="l" t="t" r="r" b="b"/>
            <a:pathLst>
              <a:path w="49474" h="21437">
                <a:moveTo>
                  <a:pt x="0" y="16200"/>
                </a:moveTo>
                <a:lnTo>
                  <a:pt x="5400" y="10637"/>
                </a:lnTo>
                <a:lnTo>
                  <a:pt x="5400" y="13337"/>
                </a:lnTo>
                <a:lnTo>
                  <a:pt x="5400" y="21437"/>
                </a:lnTo>
                <a:close/>
                <a:moveTo>
                  <a:pt x="24737" y="12150"/>
                </a:moveTo>
                <a:lnTo>
                  <a:pt x="0" y="0"/>
                </a:lnTo>
                <a:close/>
                <a:moveTo>
                  <a:pt x="24737" y="12150"/>
                </a:moveTo>
                <a:lnTo>
                  <a:pt x="0" y="0"/>
                </a:lnTo>
                <a:lnTo>
                  <a:pt x="24737" y="12150"/>
                </a:lnTo>
                <a:lnTo>
                  <a:pt x="5400" y="21437"/>
                </a:lnTo>
                <a:lnTo>
                  <a:pt x="0" y="16200"/>
                </a:lnTo>
                <a:lnTo>
                  <a:pt x="5400" y="10637"/>
                </a:lnTo>
                <a:lnTo>
                  <a:pt x="5400" y="13337"/>
                </a:lnTo>
              </a:path>
            </a:pathLst>
          </a:custGeom>
          <a:solidFill>
            <a:srgbClr val="FFC000"/>
          </a:solidFill>
          <a:ln w="12600">
            <a:solidFill>
              <a:srgbClr val="0070C0"/>
            </a:solidFill>
            <a:miter/>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TextShape 1"/>
          <p:cNvSpPr txBox="1"/>
          <p:nvPr/>
        </p:nvSpPr>
        <p:spPr>
          <a:xfrm>
            <a:off x="0" y="1383120"/>
            <a:ext cx="12192120" cy="6001560"/>
          </a:xfrm>
          <a:prstGeom prst="rect">
            <a:avLst/>
          </a:prstGeom>
          <a:solidFill>
            <a:srgbClr val="0070C0"/>
          </a:solidFill>
          <a:ln>
            <a:noFill/>
          </a:ln>
        </p:spPr>
        <p:txBody>
          <a:bodyPr>
            <a:spAutoFit/>
          </a:bodyPr>
          <a:lstStyle/>
          <a:p>
            <a:pP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UOMO</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1" strike="noStrike" spc="-1">
                <a:solidFill>
                  <a:srgbClr val="DBD610"/>
                </a:solidFill>
                <a:latin typeface="Candara"/>
              </a:rPr>
              <a:t>   riacquista regalità </a:t>
            </a:r>
            <a:endParaRPr lang="it-IT" sz="4800" b="0" strike="noStrike" spc="-1">
              <a:latin typeface="Arial"/>
            </a:endParaRPr>
          </a:p>
          <a:p>
            <a:pPr>
              <a:lnSpc>
                <a:spcPct val="100000"/>
              </a:lnSpc>
            </a:pPr>
            <a:r>
              <a:rPr lang="it-IT" sz="4800" b="1" strike="noStrike" spc="-1">
                <a:solidFill>
                  <a:srgbClr val="DBD610"/>
                </a:solidFill>
                <a:latin typeface="Candara"/>
              </a:rPr>
              <a:t>    col Battesimo</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1" strike="noStrike" spc="-1">
                <a:solidFill>
                  <a:srgbClr val="DBD610"/>
                </a:solidFill>
                <a:latin typeface="Candara"/>
              </a:rPr>
              <a:t>                                                    si rifà al modello </a:t>
            </a:r>
            <a:endParaRPr lang="it-IT" sz="4800" b="0" strike="noStrike" spc="-1">
              <a:latin typeface="Arial"/>
            </a:endParaRPr>
          </a:p>
          <a:p>
            <a:pPr>
              <a:lnSpc>
                <a:spcPct val="100000"/>
              </a:lnSpc>
            </a:pPr>
            <a:r>
              <a:rPr lang="it-IT" sz="4800" b="1" strike="noStrike" spc="-1">
                <a:solidFill>
                  <a:srgbClr val="DBD610"/>
                </a:solidFill>
                <a:latin typeface="Candara"/>
              </a:rPr>
              <a:t>                                               e agli insegnamenti    </a:t>
            </a:r>
            <a:endParaRPr lang="it-IT" sz="4800" b="0" strike="noStrike" spc="-1">
              <a:latin typeface="Arial"/>
            </a:endParaRPr>
          </a:p>
          <a:p>
            <a:pPr>
              <a:lnSpc>
                <a:spcPct val="100000"/>
              </a:lnSpc>
            </a:pPr>
            <a:endParaRPr lang="it-IT" sz="4800" b="0" strike="noStrike" spc="-1">
              <a:latin typeface="Arial"/>
            </a:endParaRPr>
          </a:p>
        </p:txBody>
      </p:sp>
      <p:pic>
        <p:nvPicPr>
          <p:cNvPr id="813" name="Immagine 4"/>
          <p:cNvPicPr/>
          <p:nvPr/>
        </p:nvPicPr>
        <p:blipFill>
          <a:blip r:embed="rId2" cstate="print"/>
          <a:stretch/>
        </p:blipFill>
        <p:spPr>
          <a:xfrm>
            <a:off x="136800" y="0"/>
            <a:ext cx="1011960" cy="1011960"/>
          </a:xfrm>
          <a:prstGeom prst="rect">
            <a:avLst/>
          </a:prstGeom>
          <a:ln w="12600">
            <a:noFill/>
          </a:ln>
        </p:spPr>
      </p:pic>
      <p:sp>
        <p:nvSpPr>
          <p:cNvPr id="814"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15" name="Immagine 4"/>
          <p:cNvPicPr/>
          <p:nvPr/>
        </p:nvPicPr>
        <p:blipFill>
          <a:blip r:embed="rId3" cstate="print"/>
          <a:stretch/>
        </p:blipFill>
        <p:spPr>
          <a:xfrm>
            <a:off x="6328080" y="2140560"/>
            <a:ext cx="3962880" cy="297216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TextShape 1"/>
          <p:cNvSpPr txBox="1"/>
          <p:nvPr/>
        </p:nvSpPr>
        <p:spPr>
          <a:xfrm>
            <a:off x="0" y="1383120"/>
            <a:ext cx="12192120" cy="5262840"/>
          </a:xfrm>
          <a:prstGeom prst="rect">
            <a:avLst/>
          </a:prstGeom>
          <a:solidFill>
            <a:srgbClr val="FF0000"/>
          </a:solidFill>
          <a:ln>
            <a:noFill/>
          </a:ln>
        </p:spPr>
        <p:txBody>
          <a:bodyPr>
            <a:spAutoFit/>
          </a:bodyPr>
          <a:lstStyle/>
          <a:p>
            <a:pP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UOMO</a:t>
            </a:r>
            <a:endParaRPr lang="it-IT" sz="4800" b="0" strike="noStrike" spc="-1">
              <a:latin typeface="Arial"/>
            </a:endParaRPr>
          </a:p>
          <a:p>
            <a:pPr>
              <a:lnSpc>
                <a:spcPct val="100000"/>
              </a:lnSpc>
            </a:pPr>
            <a:endParaRPr lang="it-IT" sz="4800" b="0" strike="noStrike" spc="-1">
              <a:latin typeface="Arial"/>
            </a:endParaRPr>
          </a:p>
          <a:p>
            <a:pPr>
              <a:lnSpc>
                <a:spcPct val="100000"/>
              </a:lnSpc>
            </a:pPr>
            <a:r>
              <a:rPr lang="it-IT" sz="4800" b="1" strike="noStrike" spc="-1">
                <a:solidFill>
                  <a:srgbClr val="DBD610"/>
                </a:solidFill>
                <a:latin typeface="Candara"/>
              </a:rPr>
              <a:t>   regnare su se stesso</a:t>
            </a:r>
            <a:endParaRPr lang="it-IT" sz="4800" b="0" strike="noStrike" spc="-1">
              <a:latin typeface="Arial"/>
            </a:endParaRPr>
          </a:p>
          <a:p>
            <a:pPr>
              <a:lnSpc>
                <a:spcPct val="100000"/>
              </a:lnSpc>
            </a:pPr>
            <a:r>
              <a:rPr lang="it-IT" sz="3200" b="1" strike="noStrike" spc="-1">
                <a:solidFill>
                  <a:srgbClr val="DBD610"/>
                </a:solidFill>
                <a:latin typeface="Candara"/>
              </a:rPr>
              <a:t>     - padronanza dello spirituale sul materiale</a:t>
            </a:r>
            <a:endParaRPr lang="it-IT" sz="3200" b="0" strike="noStrike" spc="-1">
              <a:latin typeface="Arial"/>
            </a:endParaRPr>
          </a:p>
          <a:p>
            <a:pPr>
              <a:lnSpc>
                <a:spcPct val="100000"/>
              </a:lnSpc>
            </a:pPr>
            <a:endParaRPr lang="it-IT" sz="3200" b="0" strike="noStrike" spc="-1">
              <a:latin typeface="Arial"/>
            </a:endParaRPr>
          </a:p>
          <a:p>
            <a:pPr>
              <a:lnSpc>
                <a:spcPct val="100000"/>
              </a:lnSpc>
            </a:pPr>
            <a:r>
              <a:rPr lang="it-IT" sz="4800" b="1" strike="noStrike" spc="-1">
                <a:solidFill>
                  <a:srgbClr val="DBD610"/>
                </a:solidFill>
                <a:latin typeface="Candara"/>
              </a:rPr>
              <a:t>    regnare è servire</a:t>
            </a:r>
            <a:endParaRPr lang="it-IT" sz="4800" b="0" strike="noStrike" spc="-1">
              <a:latin typeface="Arial"/>
            </a:endParaRPr>
          </a:p>
          <a:p>
            <a:pPr>
              <a:lnSpc>
                <a:spcPct val="100000"/>
              </a:lnSpc>
            </a:pPr>
            <a:r>
              <a:rPr lang="it-IT" sz="3200" b="1" strike="noStrike" spc="-1">
                <a:solidFill>
                  <a:srgbClr val="DBD610"/>
                </a:solidFill>
                <a:latin typeface="Candara"/>
              </a:rPr>
              <a:t>      - la carità</a:t>
            </a:r>
            <a:endParaRPr lang="it-IT" sz="3200" b="0" strike="noStrike" spc="-1">
              <a:latin typeface="Arial"/>
            </a:endParaRPr>
          </a:p>
          <a:p>
            <a:pPr>
              <a:lnSpc>
                <a:spcPct val="100000"/>
              </a:lnSpc>
            </a:pPr>
            <a:endParaRPr lang="it-IT" sz="3200" b="0" strike="noStrike" spc="-1">
              <a:latin typeface="Arial"/>
            </a:endParaRPr>
          </a:p>
        </p:txBody>
      </p:sp>
      <p:pic>
        <p:nvPicPr>
          <p:cNvPr id="817" name="Immagine 4"/>
          <p:cNvPicPr/>
          <p:nvPr/>
        </p:nvPicPr>
        <p:blipFill>
          <a:blip r:embed="rId2" cstate="print"/>
          <a:stretch/>
        </p:blipFill>
        <p:spPr>
          <a:xfrm>
            <a:off x="136800" y="0"/>
            <a:ext cx="1011960" cy="1011960"/>
          </a:xfrm>
          <a:prstGeom prst="rect">
            <a:avLst/>
          </a:prstGeom>
          <a:ln w="12600">
            <a:noFill/>
          </a:ln>
        </p:spPr>
      </p:pic>
      <p:sp>
        <p:nvSpPr>
          <p:cNvPr id="818"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19" name="Immagine 5"/>
          <p:cNvPicPr/>
          <p:nvPr/>
        </p:nvPicPr>
        <p:blipFill>
          <a:blip r:embed="rId3" cstate="print"/>
          <a:stretch/>
        </p:blipFill>
        <p:spPr>
          <a:xfrm>
            <a:off x="7894800" y="2266560"/>
            <a:ext cx="4035240" cy="437868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TextShape 1"/>
          <p:cNvSpPr txBox="1"/>
          <p:nvPr/>
        </p:nvSpPr>
        <p:spPr>
          <a:xfrm>
            <a:off x="0" y="1383120"/>
            <a:ext cx="12192120" cy="6305760"/>
          </a:xfrm>
          <a:prstGeom prst="rect">
            <a:avLst/>
          </a:prstGeom>
          <a:solidFill>
            <a:srgbClr val="FF0000"/>
          </a:solidFill>
          <a:ln>
            <a:noFill/>
          </a:ln>
        </p:spPr>
        <p:txBody>
          <a:bodyPr>
            <a:spAutoFit/>
          </a:bodyPr>
          <a:lstStyle/>
          <a:p>
            <a:pP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CARITA’</a:t>
            </a:r>
            <a:endParaRPr lang="it-IT" sz="4800" b="0" strike="noStrike" spc="-1">
              <a:latin typeface="Arial"/>
            </a:endParaRPr>
          </a:p>
          <a:p>
            <a:pPr>
              <a:lnSpc>
                <a:spcPct val="150000"/>
              </a:lnSpc>
            </a:pPr>
            <a:r>
              <a:rPr lang="it-IT" sz="4800" b="1" strike="noStrike" spc="-1">
                <a:solidFill>
                  <a:srgbClr val="DBD610"/>
                </a:solidFill>
                <a:latin typeface="Candara"/>
              </a:rPr>
              <a:t>     TUTTO COPRE</a:t>
            </a:r>
            <a:endParaRPr lang="it-IT" sz="4800" b="0" strike="noStrike" spc="-1">
              <a:latin typeface="Arial"/>
            </a:endParaRPr>
          </a:p>
          <a:p>
            <a:pPr>
              <a:lnSpc>
                <a:spcPct val="150000"/>
              </a:lnSpc>
            </a:pPr>
            <a:r>
              <a:rPr lang="it-IT" sz="4800" b="1" strike="noStrike" spc="-1">
                <a:solidFill>
                  <a:srgbClr val="DBD610"/>
                </a:solidFill>
                <a:latin typeface="Candara"/>
              </a:rPr>
              <a:t>                    TUTTO CREDE</a:t>
            </a:r>
            <a:endParaRPr lang="it-IT" sz="4800" b="0" strike="noStrike" spc="-1">
              <a:latin typeface="Arial"/>
            </a:endParaRPr>
          </a:p>
          <a:p>
            <a:pPr>
              <a:lnSpc>
                <a:spcPct val="150000"/>
              </a:lnSpc>
            </a:pPr>
            <a:r>
              <a:rPr lang="it-IT" sz="4800" b="1" strike="noStrike" spc="-1">
                <a:solidFill>
                  <a:srgbClr val="DBD610"/>
                </a:solidFill>
                <a:latin typeface="Candara"/>
              </a:rPr>
              <a:t>                                   TUTTO SPERA</a:t>
            </a:r>
            <a:endParaRPr lang="it-IT" sz="4800" b="0" strike="noStrike" spc="-1">
              <a:latin typeface="Arial"/>
            </a:endParaRPr>
          </a:p>
          <a:p>
            <a:pPr>
              <a:lnSpc>
                <a:spcPct val="150000"/>
              </a:lnSpc>
            </a:pPr>
            <a:r>
              <a:rPr lang="it-IT" sz="4800" b="1" strike="noStrike" spc="-1">
                <a:solidFill>
                  <a:srgbClr val="DBD610"/>
                </a:solidFill>
                <a:latin typeface="Candara"/>
              </a:rPr>
              <a:t>                                                  TUTTO SOPPORTA</a:t>
            </a:r>
            <a:endParaRPr lang="it-IT" sz="4800" b="0" strike="noStrike" spc="-1">
              <a:latin typeface="Arial"/>
            </a:endParaRPr>
          </a:p>
          <a:p>
            <a:pPr>
              <a:lnSpc>
                <a:spcPct val="150000"/>
              </a:lnSpc>
            </a:pPr>
            <a:endParaRPr lang="it-IT" sz="4800" b="0" strike="noStrike" spc="-1">
              <a:latin typeface="Arial"/>
            </a:endParaRPr>
          </a:p>
        </p:txBody>
      </p:sp>
      <p:pic>
        <p:nvPicPr>
          <p:cNvPr id="821" name="Immagine 4"/>
          <p:cNvPicPr/>
          <p:nvPr/>
        </p:nvPicPr>
        <p:blipFill>
          <a:blip r:embed="rId2" cstate="print"/>
          <a:stretch/>
        </p:blipFill>
        <p:spPr>
          <a:xfrm>
            <a:off x="136800" y="0"/>
            <a:ext cx="1011960" cy="1011960"/>
          </a:xfrm>
          <a:prstGeom prst="rect">
            <a:avLst/>
          </a:prstGeom>
          <a:ln w="12600">
            <a:noFill/>
          </a:ln>
        </p:spPr>
      </p:pic>
      <p:sp>
        <p:nvSpPr>
          <p:cNvPr id="822"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TextShape 1"/>
          <p:cNvSpPr txBox="1"/>
          <p:nvPr/>
        </p:nvSpPr>
        <p:spPr>
          <a:xfrm>
            <a:off x="0" y="1383120"/>
            <a:ext cx="12192120" cy="5941080"/>
          </a:xfrm>
          <a:prstGeom prst="rect">
            <a:avLst/>
          </a:prstGeom>
          <a:solidFill>
            <a:srgbClr val="00B0F0"/>
          </a:solidFill>
          <a:ln>
            <a:noFill/>
          </a:ln>
        </p:spPr>
        <p:txBody>
          <a:bodyPr>
            <a:spAutoFit/>
          </a:bodyPr>
          <a:lstStyle/>
          <a:p>
            <a:pPr algn="ct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DOVE DUE O…</a:t>
            </a:r>
            <a:endParaRPr lang="it-IT" sz="4800" b="0" strike="noStrike" spc="-1">
              <a:latin typeface="Arial"/>
            </a:endParaRPr>
          </a:p>
          <a:p>
            <a:pPr>
              <a:lnSpc>
                <a:spcPct val="100000"/>
              </a:lnSpc>
            </a:pPr>
            <a:r>
              <a:rPr lang="it-IT" sz="4800" b="1" strike="noStrike" spc="-1">
                <a:solidFill>
                  <a:srgbClr val="DBD610"/>
                </a:solidFill>
                <a:latin typeface="Candara"/>
              </a:rPr>
              <a:t>       maschio e femmina </a:t>
            </a:r>
            <a:endParaRPr lang="it-IT" sz="4800" b="0" strike="noStrike" spc="-1">
              <a:latin typeface="Arial"/>
            </a:endParaRPr>
          </a:p>
          <a:p>
            <a:pPr>
              <a:lnSpc>
                <a:spcPct val="100000"/>
              </a:lnSpc>
            </a:pPr>
            <a:r>
              <a:rPr lang="it-IT" sz="4800" b="1" strike="noStrike" spc="-1">
                <a:solidFill>
                  <a:srgbClr val="DBD610"/>
                </a:solidFill>
                <a:latin typeface="Candara"/>
              </a:rPr>
              <a:t>       li creò - </a:t>
            </a:r>
            <a:r>
              <a:rPr lang="it-IT" sz="3200" b="1" strike="noStrike" spc="-1">
                <a:solidFill>
                  <a:srgbClr val="DBD610"/>
                </a:solidFill>
                <a:latin typeface="Candara"/>
              </a:rPr>
              <a:t> Gen. 1,27</a:t>
            </a:r>
            <a:endParaRPr lang="it-IT" sz="3200" b="0" strike="noStrike" spc="-1">
              <a:latin typeface="Arial"/>
            </a:endParaRPr>
          </a:p>
          <a:p>
            <a:pPr>
              <a:lnSpc>
                <a:spcPct val="100000"/>
              </a:lnSpc>
            </a:pPr>
            <a:endParaRPr lang="it-IT" sz="3200" b="0" strike="noStrike" spc="-1">
              <a:latin typeface="Arial"/>
            </a:endParaRPr>
          </a:p>
          <a:p>
            <a:pPr>
              <a:lnSpc>
                <a:spcPct val="100000"/>
              </a:lnSpc>
            </a:pPr>
            <a:endParaRPr lang="it-IT" sz="3200" b="0" strike="noStrike" spc="-1">
              <a:latin typeface="Arial"/>
            </a:endParaRPr>
          </a:p>
          <a:p>
            <a:pPr>
              <a:lnSpc>
                <a:spcPct val="100000"/>
              </a:lnSpc>
            </a:pPr>
            <a:r>
              <a:rPr lang="it-IT" sz="4800" b="1" strike="noStrike" spc="-1">
                <a:solidFill>
                  <a:srgbClr val="DBD610"/>
                </a:solidFill>
                <a:latin typeface="Candara"/>
              </a:rPr>
              <a:t>   </a:t>
            </a:r>
            <a:endParaRPr lang="it-IT" sz="4800" b="0" strike="noStrike" spc="-1">
              <a:latin typeface="Arial"/>
            </a:endParaRPr>
          </a:p>
          <a:p>
            <a:pPr>
              <a:lnSpc>
                <a:spcPct val="100000"/>
              </a:lnSpc>
            </a:pPr>
            <a:r>
              <a:rPr lang="it-IT" sz="4800" b="1" strike="noStrike" spc="-1">
                <a:solidFill>
                  <a:srgbClr val="DBD610"/>
                </a:solidFill>
                <a:latin typeface="Candara"/>
              </a:rPr>
              <a:t>                                   prese a mandarli a </a:t>
            </a:r>
            <a:endParaRPr lang="it-IT" sz="4800" b="0" strike="noStrike" spc="-1">
              <a:latin typeface="Arial"/>
            </a:endParaRPr>
          </a:p>
          <a:p>
            <a:pPr>
              <a:lnSpc>
                <a:spcPct val="100000"/>
              </a:lnSpc>
            </a:pPr>
            <a:r>
              <a:rPr lang="it-IT" sz="4800" b="1" strike="noStrike" spc="-1">
                <a:solidFill>
                  <a:srgbClr val="DBD610"/>
                </a:solidFill>
                <a:latin typeface="Candara"/>
              </a:rPr>
              <a:t>                                   due a due - </a:t>
            </a:r>
            <a:r>
              <a:rPr lang="it-IT" sz="3200" b="1" strike="noStrike" spc="-1">
                <a:solidFill>
                  <a:srgbClr val="DBD610"/>
                </a:solidFill>
                <a:latin typeface="Candara"/>
              </a:rPr>
              <a:t>Mc. 6,7                                                   </a:t>
            </a:r>
            <a:endParaRPr lang="it-IT" sz="3200" b="0" strike="noStrike" spc="-1">
              <a:latin typeface="Arial"/>
            </a:endParaRPr>
          </a:p>
        </p:txBody>
      </p:sp>
      <p:pic>
        <p:nvPicPr>
          <p:cNvPr id="824" name="Immagine 4"/>
          <p:cNvPicPr/>
          <p:nvPr/>
        </p:nvPicPr>
        <p:blipFill>
          <a:blip r:embed="rId2" cstate="print"/>
          <a:stretch/>
        </p:blipFill>
        <p:spPr>
          <a:xfrm>
            <a:off x="136800" y="0"/>
            <a:ext cx="1011960" cy="1011960"/>
          </a:xfrm>
          <a:prstGeom prst="rect">
            <a:avLst/>
          </a:prstGeom>
          <a:ln w="12600">
            <a:noFill/>
          </a:ln>
        </p:spPr>
      </p:pic>
      <p:sp>
        <p:nvSpPr>
          <p:cNvPr id="825"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26" name="Immagine 4"/>
          <p:cNvPicPr/>
          <p:nvPr/>
        </p:nvPicPr>
        <p:blipFill>
          <a:blip r:embed="rId3" cstate="print"/>
          <a:stretch/>
        </p:blipFill>
        <p:spPr>
          <a:xfrm>
            <a:off x="6890040" y="2229480"/>
            <a:ext cx="3524400" cy="2643480"/>
          </a:xfrm>
          <a:prstGeom prst="rect">
            <a:avLst/>
          </a:prstGeom>
          <a:ln w="12600">
            <a:noFill/>
          </a:ln>
        </p:spPr>
      </p:pic>
      <p:pic>
        <p:nvPicPr>
          <p:cNvPr id="827" name="Immagine 5"/>
          <p:cNvPicPr/>
          <p:nvPr/>
        </p:nvPicPr>
        <p:blipFill>
          <a:blip r:embed="rId4" cstate="print"/>
          <a:stretch/>
        </p:blipFill>
        <p:spPr>
          <a:xfrm>
            <a:off x="1777320" y="4305240"/>
            <a:ext cx="2476440" cy="247644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TextShape 1"/>
          <p:cNvSpPr txBox="1"/>
          <p:nvPr/>
        </p:nvSpPr>
        <p:spPr>
          <a:xfrm>
            <a:off x="0" y="1383120"/>
            <a:ext cx="12192120" cy="6001560"/>
          </a:xfrm>
          <a:prstGeom prst="rect">
            <a:avLst/>
          </a:prstGeom>
          <a:solidFill>
            <a:srgbClr val="00B0F0"/>
          </a:solidFill>
          <a:ln>
            <a:noFill/>
          </a:ln>
        </p:spPr>
        <p:txBody>
          <a:bodyPr>
            <a:spAutoFit/>
          </a:bodyPr>
          <a:lstStyle/>
          <a:p>
            <a:pPr algn="ctr">
              <a:lnSpc>
                <a:spcPct val="100000"/>
              </a:lnSpc>
            </a:pPr>
            <a:r>
              <a:rPr lang="it-IT" sz="4800" b="0" strike="noStrike" spc="-1">
                <a:solidFill>
                  <a:srgbClr val="C00000"/>
                </a:solidFill>
                <a:latin typeface="Candara"/>
              </a:rPr>
              <a:t>  </a:t>
            </a:r>
            <a:r>
              <a:rPr lang="it-IT" sz="4800" b="1" strike="noStrike" spc="-1">
                <a:solidFill>
                  <a:srgbClr val="DBD610"/>
                </a:solidFill>
                <a:latin typeface="Candara"/>
              </a:rPr>
              <a:t>DOVE DUE O …</a:t>
            </a:r>
            <a:endParaRPr lang="it-IT" sz="4800" b="0" strike="noStrike" spc="-1">
              <a:latin typeface="Arial"/>
            </a:endParaRPr>
          </a:p>
          <a:p>
            <a:pPr marL="1143000" lvl="1" indent="-685800">
              <a:lnSpc>
                <a:spcPct val="100000"/>
              </a:lnSpc>
              <a:buClr>
                <a:srgbClr val="000000"/>
              </a:buClr>
              <a:buFont typeface="Wingdings"/>
              <a:buChar char="v"/>
            </a:pPr>
            <a:r>
              <a:rPr lang="it-IT" sz="4800" b="1" strike="noStrike" spc="-1">
                <a:solidFill>
                  <a:srgbClr val="DBD610"/>
                </a:solidFill>
                <a:latin typeface="Candara"/>
              </a:rPr>
              <a:t>  LA COPPIA E’</a:t>
            </a:r>
            <a:endParaRPr lang="it-IT" sz="4800" b="0" strike="noStrike" spc="-1">
              <a:latin typeface="Arial"/>
            </a:endParaRPr>
          </a:p>
          <a:p>
            <a:pPr>
              <a:lnSpc>
                <a:spcPct val="100000"/>
              </a:lnSpc>
            </a:pPr>
            <a:r>
              <a:rPr lang="it-IT" sz="3200" b="1" strike="noStrike" spc="-1">
                <a:solidFill>
                  <a:srgbClr val="DBD610"/>
                </a:solidFill>
                <a:latin typeface="Candara"/>
              </a:rPr>
              <a:t>      </a:t>
            </a:r>
            <a:endParaRPr lang="it-IT" sz="3200" b="0" strike="noStrike" spc="-1">
              <a:latin typeface="Arial"/>
            </a:endParaRPr>
          </a:p>
          <a:p>
            <a:pPr>
              <a:lnSpc>
                <a:spcPct val="100000"/>
              </a:lnSpc>
            </a:pPr>
            <a:endParaRPr lang="it-IT" sz="3200" b="0" strike="noStrike" spc="-1">
              <a:latin typeface="Arial"/>
            </a:endParaRPr>
          </a:p>
          <a:p>
            <a:pPr>
              <a:lnSpc>
                <a:spcPct val="100000"/>
              </a:lnSpc>
            </a:pPr>
            <a:r>
              <a:rPr lang="it-IT" sz="3200" b="1" strike="noStrike" spc="-1">
                <a:solidFill>
                  <a:srgbClr val="DBD610"/>
                </a:solidFill>
                <a:latin typeface="Candara"/>
              </a:rPr>
              <a:t>RISPOSTA AD UNA CHIAMATA </a:t>
            </a:r>
            <a:endParaRPr lang="it-IT" sz="3200" b="0" strike="noStrike" spc="-1">
              <a:latin typeface="Arial"/>
            </a:endParaRPr>
          </a:p>
          <a:p>
            <a:pPr>
              <a:lnSpc>
                <a:spcPct val="100000"/>
              </a:lnSpc>
            </a:pPr>
            <a:r>
              <a:rPr lang="it-IT" sz="3200" b="1" strike="noStrike" spc="-1">
                <a:solidFill>
                  <a:srgbClr val="DBD610"/>
                </a:solidFill>
                <a:latin typeface="Candara"/>
              </a:rPr>
              <a:t>      che crea legame di amore </a:t>
            </a:r>
            <a:endParaRPr lang="it-IT" sz="3200" b="0" strike="noStrike" spc="-1">
              <a:latin typeface="Arial"/>
            </a:endParaRPr>
          </a:p>
          <a:p>
            <a:pPr>
              <a:lnSpc>
                <a:spcPct val="100000"/>
              </a:lnSpc>
            </a:pPr>
            <a:r>
              <a:rPr lang="it-IT" sz="3200" b="1" strike="noStrike" spc="-1">
                <a:solidFill>
                  <a:srgbClr val="DBD610"/>
                </a:solidFill>
                <a:latin typeface="Candara"/>
              </a:rPr>
              <a:t>      fiducia e unità</a:t>
            </a:r>
            <a:endParaRPr lang="it-IT" sz="3200" b="0" strike="noStrike" spc="-1">
              <a:latin typeface="Arial"/>
            </a:endParaRPr>
          </a:p>
          <a:p>
            <a:pPr>
              <a:lnSpc>
                <a:spcPct val="100000"/>
              </a:lnSpc>
            </a:pPr>
            <a:endParaRPr lang="it-IT" sz="3200" b="0" strike="noStrike" spc="-1">
              <a:latin typeface="Arial"/>
            </a:endParaRPr>
          </a:p>
          <a:p>
            <a:pPr>
              <a:lnSpc>
                <a:spcPct val="100000"/>
              </a:lnSpc>
            </a:pPr>
            <a:r>
              <a:rPr lang="it-IT" sz="3200" b="1" strike="noStrike" spc="-1">
                <a:solidFill>
                  <a:srgbClr val="DBD610"/>
                </a:solidFill>
                <a:latin typeface="Candara"/>
              </a:rPr>
              <a:t>     </a:t>
            </a:r>
            <a:r>
              <a:rPr lang="it-IT" sz="4800" b="1" strike="noStrike" spc="-1">
                <a:solidFill>
                  <a:srgbClr val="DBD610"/>
                </a:solidFill>
                <a:latin typeface="Candara"/>
              </a:rPr>
              <a:t>   </a:t>
            </a:r>
            <a:endParaRPr lang="it-IT" sz="4800" b="0" strike="noStrike" spc="-1">
              <a:latin typeface="Arial"/>
            </a:endParaRPr>
          </a:p>
          <a:p>
            <a:pPr>
              <a:lnSpc>
                <a:spcPct val="100000"/>
              </a:lnSpc>
            </a:pPr>
            <a:endParaRPr lang="it-IT" sz="4800" b="0" strike="noStrike" spc="-1">
              <a:latin typeface="Arial"/>
            </a:endParaRPr>
          </a:p>
        </p:txBody>
      </p:sp>
      <p:pic>
        <p:nvPicPr>
          <p:cNvPr id="829" name="Immagine 4"/>
          <p:cNvPicPr/>
          <p:nvPr/>
        </p:nvPicPr>
        <p:blipFill>
          <a:blip r:embed="rId2" cstate="print"/>
          <a:stretch/>
        </p:blipFill>
        <p:spPr>
          <a:xfrm>
            <a:off x="136800" y="0"/>
            <a:ext cx="1011960" cy="1011960"/>
          </a:xfrm>
          <a:prstGeom prst="rect">
            <a:avLst/>
          </a:prstGeom>
          <a:ln w="12600">
            <a:noFill/>
          </a:ln>
        </p:spPr>
      </p:pic>
      <p:sp>
        <p:nvSpPr>
          <p:cNvPr id="830" name="CustomShape 2"/>
          <p:cNvSpPr/>
          <p:nvPr/>
        </p:nvSpPr>
        <p:spPr>
          <a:xfrm>
            <a:off x="1449000" y="121320"/>
            <a:ext cx="10142640" cy="1250280"/>
          </a:xfrm>
          <a:custGeom>
            <a:avLst/>
            <a:gdLst/>
            <a:ahLst/>
            <a:cxnLst/>
            <a:rect l="l" t="t" r="r" b="b"/>
            <a:pathLst>
              <a:path w="21600" h="21600">
                <a:moveTo>
                  <a:pt x="0" y="0"/>
                </a:moveTo>
                <a:lnTo>
                  <a:pt x="21600" y="0"/>
                </a:lnTo>
                <a:lnTo>
                  <a:pt x="21600" y="21600"/>
                </a:lnTo>
                <a:lnTo>
                  <a:pt x="0" y="21600"/>
                </a:lnTo>
                <a:close/>
              </a:path>
            </a:pathLst>
          </a:custGeom>
          <a:noFill/>
          <a:ln>
            <a:noFill/>
          </a:ln>
        </p:spPr>
        <p:style>
          <a:lnRef idx="0">
            <a:scrgbClr r="0" g="0" b="0"/>
          </a:lnRef>
          <a:fillRef idx="0">
            <a:scrgbClr r="0" g="0" b="0"/>
          </a:fillRef>
          <a:effectRef idx="0">
            <a:scrgbClr r="0" g="0" b="0"/>
          </a:effectRef>
          <a:fontRef idx="minor"/>
        </p:style>
        <p:txBody>
          <a:bodyPr anchorCtr="1">
            <a:spAutoFit/>
          </a:bodyPr>
          <a:lstStyle/>
          <a:p>
            <a:pPr algn="ctr">
              <a:lnSpc>
                <a:spcPct val="100000"/>
              </a:lnSpc>
            </a:pPr>
            <a:r>
              <a:rPr lang="it-IT" sz="3600" b="0" strike="noStrike" spc="-1">
                <a:solidFill>
                  <a:srgbClr val="000099"/>
                </a:solidFill>
                <a:latin typeface="Agency FB"/>
              </a:rPr>
              <a:t>Diocesi di Mantova anno pastorale 2019 – 2020</a:t>
            </a:r>
            <a:endParaRPr lang="it-IT" sz="3600" b="0" strike="noStrike" spc="-1">
              <a:latin typeface="Arial"/>
            </a:endParaRPr>
          </a:p>
          <a:p>
            <a:pPr algn="ctr">
              <a:lnSpc>
                <a:spcPct val="100000"/>
              </a:lnSpc>
            </a:pPr>
            <a:r>
              <a:rPr lang="it-IT" sz="2000" b="0" strike="noStrike" spc="-1">
                <a:solidFill>
                  <a:srgbClr val="000099"/>
                </a:solidFill>
                <a:latin typeface="Agency FB"/>
              </a:rPr>
              <a:t>Formazione Unitaria Ministerialità</a:t>
            </a:r>
            <a:endParaRPr lang="it-IT" sz="2000" b="0" strike="noStrike" spc="-1">
              <a:latin typeface="Arial"/>
            </a:endParaRPr>
          </a:p>
          <a:p>
            <a:pPr algn="ctr">
              <a:lnSpc>
                <a:spcPct val="100000"/>
              </a:lnSpc>
            </a:pPr>
            <a:r>
              <a:rPr lang="it-IT" sz="2000" b="1" strike="noStrike" spc="-1">
                <a:solidFill>
                  <a:srgbClr val="BF9000"/>
                </a:solidFill>
                <a:latin typeface="Candara"/>
              </a:rPr>
              <a:t>VICARIATO SAN PIO X</a:t>
            </a:r>
            <a:endParaRPr lang="it-IT" sz="2000" b="0" strike="noStrike" spc="-1">
              <a:latin typeface="Arial"/>
            </a:endParaRPr>
          </a:p>
        </p:txBody>
      </p:sp>
      <p:pic>
        <p:nvPicPr>
          <p:cNvPr id="831" name="Immagine 6"/>
          <p:cNvPicPr/>
          <p:nvPr/>
        </p:nvPicPr>
        <p:blipFill>
          <a:blip r:embed="rId3" cstate="print"/>
          <a:stretch/>
        </p:blipFill>
        <p:spPr>
          <a:xfrm>
            <a:off x="5653080" y="3016800"/>
            <a:ext cx="6221880" cy="3499920"/>
          </a:xfrm>
          <a:prstGeom prst="rect">
            <a:avLst/>
          </a:prstGeom>
          <a:ln w="12600">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3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TotalTime>
  <Words>1659</Words>
  <Application>Microsoft Office PowerPoint</Application>
  <PresentationFormat>Personalizzato</PresentationFormat>
  <Paragraphs>367</Paragraphs>
  <Slides>34</Slides>
  <Notes>0</Notes>
  <HiddenSlides>0</HiddenSlides>
  <MMClips>0</MMClips>
  <ScaleCrop>false</ScaleCrop>
  <HeadingPairs>
    <vt:vector size="4" baseType="variant">
      <vt:variant>
        <vt:lpstr>Tema</vt:lpstr>
      </vt:variant>
      <vt:variant>
        <vt:i4>18</vt:i4>
      </vt:variant>
      <vt:variant>
        <vt:lpstr>Titoli diapositive</vt:lpstr>
      </vt:variant>
      <vt:variant>
        <vt:i4>34</vt:i4>
      </vt:variant>
    </vt:vector>
  </HeadingPairs>
  <TitlesOfParts>
    <vt:vector size="52"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Dopo il laboratorio in gruppo con il rilascio delle parole chiave più significative…   Preghiera conclusiva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dc:creator>
  <cp:lastModifiedBy>Tiziano</cp:lastModifiedBy>
  <cp:revision>73</cp:revision>
  <dcterms:created xsi:type="dcterms:W3CDTF">2019-01-04T12:25:34Z</dcterms:created>
  <dcterms:modified xsi:type="dcterms:W3CDTF">2020-02-03T10:09:08Z</dcterms:modified>
  <dc:language>it-IT</dc:language>
</cp:coreProperties>
</file>