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666" r:id="rId2"/>
    <p:sldId id="256" r:id="rId3"/>
    <p:sldId id="694" r:id="rId4"/>
    <p:sldId id="695" r:id="rId5"/>
    <p:sldId id="696" r:id="rId6"/>
    <p:sldId id="697" r:id="rId7"/>
    <p:sldId id="698" r:id="rId8"/>
    <p:sldId id="699" r:id="rId9"/>
    <p:sldId id="701" r:id="rId10"/>
    <p:sldId id="702" r:id="rId11"/>
    <p:sldId id="703" r:id="rId12"/>
    <p:sldId id="704" r:id="rId13"/>
    <p:sldId id="667" r:id="rId14"/>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599" autoAdjust="0"/>
  </p:normalViewPr>
  <p:slideViewPr>
    <p:cSldViewPr>
      <p:cViewPr varScale="1">
        <p:scale>
          <a:sx n="72" d="100"/>
          <a:sy n="72" d="100"/>
        </p:scale>
        <p:origin x="570" y="78"/>
      </p:cViewPr>
      <p:guideLst>
        <p:guide pos="3839"/>
        <p:guide orient="horz" pos="2160"/>
      </p:guideLst>
    </p:cSldViewPr>
  </p:slideViewPr>
  <p:notesTextViewPr>
    <p:cViewPr>
      <p:scale>
        <a:sx n="1" d="1"/>
        <a:sy n="1" d="1"/>
      </p:scale>
      <p:origin x="0" y="0"/>
    </p:cViewPr>
  </p:notesTextViewPr>
  <p:notesViewPr>
    <p:cSldViewPr showGuides="1">
      <p:cViewPr varScale="1">
        <p:scale>
          <a:sx n="60" d="100"/>
          <a:sy n="60" d="100"/>
        </p:scale>
        <p:origin x="298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A7F2705-E656-4786-A776-A7DBCF120BFF}" type="datetime1">
              <a:rPr lang="it-IT" smtClean="0"/>
              <a:t>29/03/2022</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it-IT" smtClean="0"/>
              <a:t>‹N›</a:t>
            </a:fld>
            <a:endParaRPr lang="it-IT"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C062593E-48E8-4A78-BBF9-B0B31497B875}" type="datetime1">
              <a:rPr lang="it-IT" smtClean="0"/>
              <a:t>29/03/2022</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it-IT" smtClean="0"/>
              <a:t>‹N›</a:t>
            </a:fld>
            <a:endParaRPr lang="it-IT"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2</a:t>
            </a:fld>
            <a:endParaRPr lang="it-IT" dirty="0"/>
          </a:p>
        </p:txBody>
      </p:sp>
    </p:spTree>
    <p:extLst>
      <p:ext uri="{BB962C8B-B14F-4D97-AF65-F5344CB8AC3E}">
        <p14:creationId xmlns:p14="http://schemas.microsoft.com/office/powerpoint/2010/main" val="163239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905000"/>
            <a:ext cx="9144000" cy="2667000"/>
          </a:xfrm>
        </p:spPr>
        <p:txBody>
          <a:bodyPr rtlCol="0">
            <a:noAutofit/>
          </a:bodyPr>
          <a:lstStyle>
            <a:lvl1pPr>
              <a:defRPr sz="5400"/>
            </a:lvl1pPr>
          </a:lstStyle>
          <a:p>
            <a:pPr rtl="0"/>
            <a:r>
              <a:rPr lang="it-IT"/>
              <a:t>Fare clic per modificare lo stile del titolo dello schema</a:t>
            </a:r>
            <a:endParaRPr lang="it-IT" dirty="0"/>
          </a:p>
        </p:txBody>
      </p:sp>
      <p:grpSp>
        <p:nvGrpSpPr>
          <p:cNvPr id="256" name="linea" descr="Elemento grafico linea"/>
          <p:cNvGrpSpPr/>
          <p:nvPr/>
        </p:nvGrpSpPr>
        <p:grpSpPr bwMode="invGray">
          <a:xfrm>
            <a:off x="1584896" y="4724400"/>
            <a:ext cx="8631936" cy="64008"/>
            <a:chOff x="-4110038" y="2703513"/>
            <a:chExt cx="17394239" cy="160336"/>
          </a:xfrm>
          <a:solidFill>
            <a:schemeClr val="accent1"/>
          </a:solidFill>
        </p:grpSpPr>
        <p:sp>
          <p:nvSpPr>
            <p:cNvPr id="257"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9"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ottotito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7" name="linea" descr="Elemento grafico linea"/>
          <p:cNvGrpSpPr/>
          <p:nvPr/>
        </p:nvGrpSpPr>
        <p:grpSpPr bwMode="invGray">
          <a:xfrm>
            <a:off x="1522413" y="1514475"/>
            <a:ext cx="10569575" cy="64008"/>
            <a:chOff x="1522413" y="1514475"/>
            <a:chExt cx="10569575" cy="64008"/>
          </a:xfrm>
        </p:grpSpPr>
        <p:sp>
          <p:nvSpPr>
            <p:cNvPr id="8" name="Figura a mano libera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14812DCB-13CC-4BA8-AC92-DC8283ABE320}" type="datetime1">
              <a:rPr lang="it-IT" smtClean="0"/>
              <a:t>29/03/2022</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0361612" y="274639"/>
            <a:ext cx="1371600" cy="5901747"/>
          </a:xfrm>
        </p:spPr>
        <p:txBody>
          <a:bodyPr vert="eaVert" rtlCol="0"/>
          <a:lstStyle/>
          <a:p>
            <a:pPr rtl="0"/>
            <a:r>
              <a:rPr lang="it-IT"/>
              <a:t>Fare clic per modificare lo stile del titolo dello schema</a:t>
            </a:r>
            <a:endParaRPr lang="it-IT" dirty="0"/>
          </a:p>
        </p:txBody>
      </p:sp>
      <p:grpSp>
        <p:nvGrpSpPr>
          <p:cNvPr id="7" name="linea" descr="Elemento grafico linea"/>
          <p:cNvGrpSpPr/>
          <p:nvPr/>
        </p:nvGrpSpPr>
        <p:grpSpPr bwMode="invGray">
          <a:xfrm rot="5400000">
            <a:off x="6864412" y="3472598"/>
            <a:ext cx="6492240" cy="64008"/>
            <a:chOff x="1522413" y="1514475"/>
            <a:chExt cx="10569575" cy="64008"/>
          </a:xfrm>
        </p:grpSpPr>
        <p:sp>
          <p:nvSpPr>
            <p:cNvPr id="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524C6AC3-A024-4ECA-B42E-7BC52F31A7CF}" type="datetime1">
              <a:rPr lang="it-IT" smtClean="0"/>
              <a:t>29/03/2022</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896408" y="256347"/>
            <a:ext cx="10405610" cy="1143480"/>
          </a:xfrm>
        </p:spPr>
        <p:txBody>
          <a:bodyPr/>
          <a:lstStyle/>
          <a:p>
            <a:r>
              <a:rPr lang="it-IT"/>
              <a:t>Fare clic per modificare stile</a:t>
            </a:r>
          </a:p>
        </p:txBody>
      </p:sp>
      <p:sp>
        <p:nvSpPr>
          <p:cNvPr id="3" name="Segnaposto testo 2"/>
          <p:cNvSpPr>
            <a:spLocks noGrp="1"/>
          </p:cNvSpPr>
          <p:nvPr>
            <p:ph type="body" sz="half" idx="1"/>
          </p:nvPr>
        </p:nvSpPr>
        <p:spPr>
          <a:xfrm>
            <a:off x="896408" y="1781468"/>
            <a:ext cx="5209523" cy="447743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290201" y="1781468"/>
            <a:ext cx="5211443" cy="21688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290201" y="4088594"/>
            <a:ext cx="5211443" cy="21703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69923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2" name="Segnaposto immagine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88825" cy="6778800"/>
          </a:xfrm>
          <a:solidFill>
            <a:schemeClr val="bg1">
              <a:lumMod val="95000"/>
            </a:schemeClr>
          </a:solidFill>
        </p:spPr>
        <p:txBody>
          <a:bodyPr tIns="0" rIns="540000" rtlCol="0" anchor="ctr"/>
          <a:lstStyle>
            <a:lvl1pPr marL="0" indent="0" algn="r">
              <a:buNone/>
              <a:defRPr/>
            </a:lvl1pPr>
          </a:lstStyle>
          <a:p>
            <a:pPr rtl="0"/>
            <a:r>
              <a:rPr lang="it-IT" dirty="0"/>
              <a:t>Inserire o trascinare la foto</a:t>
            </a:r>
          </a:p>
        </p:txBody>
      </p:sp>
      <p:sp>
        <p:nvSpPr>
          <p:cNvPr id="13" name="Rettangolo 12">
            <a:extLst>
              <a:ext uri="{FF2B5EF4-FFF2-40B4-BE49-F238E27FC236}">
                <a16:creationId xmlns:a16="http://schemas.microsoft.com/office/drawing/2014/main" id="{9BD909C6-0E9A-451D-91FD-B891A0C803D7}"/>
              </a:ext>
            </a:extLst>
          </p:cNvPr>
          <p:cNvSpPr/>
          <p:nvPr userDrawn="1"/>
        </p:nvSpPr>
        <p:spPr>
          <a:xfrm>
            <a:off x="0" y="6780459"/>
            <a:ext cx="12188825"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799" dirty="0"/>
          </a:p>
        </p:txBody>
      </p:sp>
      <p:sp>
        <p:nvSpPr>
          <p:cNvPr id="14" name="Rettangolo 13">
            <a:extLst>
              <a:ext uri="{FF2B5EF4-FFF2-40B4-BE49-F238E27FC236}">
                <a16:creationId xmlns:a16="http://schemas.microsoft.com/office/drawing/2014/main" id="{41A9BD7F-717A-4177-BAD1-D798AE60FFD0}"/>
              </a:ext>
            </a:extLst>
          </p:cNvPr>
          <p:cNvSpPr/>
          <p:nvPr userDrawn="1"/>
        </p:nvSpPr>
        <p:spPr>
          <a:xfrm>
            <a:off x="0" y="6780458"/>
            <a:ext cx="12200822"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799" dirty="0"/>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3963" y="144000"/>
            <a:ext cx="4858734" cy="6480000"/>
          </a:xfrm>
          <a:solidFill>
            <a:schemeClr val="bg1"/>
          </a:solidFill>
          <a:ln>
            <a:noFill/>
          </a:ln>
        </p:spPr>
        <p:txBody>
          <a:bodyPr lIns="432000" tIns="72000" rIns="288000" bIns="1404000" rtlCol="0" anchor="b"/>
          <a:lstStyle>
            <a:lvl1pPr algn="l">
              <a:defRPr sz="4999">
                <a:solidFill>
                  <a:schemeClr val="tx1">
                    <a:lumMod val="75000"/>
                    <a:lumOff val="25000"/>
                  </a:schemeClr>
                </a:solidFill>
              </a:defRPr>
            </a:lvl1pPr>
          </a:lstStyle>
          <a:p>
            <a:pPr rtl="0"/>
            <a:r>
              <a:rPr lang="it-IT" dirty="0"/>
              <a:t>Titolo copertina 2</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607448" y="5578496"/>
            <a:ext cx="3931764" cy="750814"/>
          </a:xfrm>
          <a:noFill/>
        </p:spPr>
        <p:txBody>
          <a:bodyPr lIns="0" tIns="0" rIns="0" bIns="0" rtlCol="0" anchor="t"/>
          <a:lstStyle>
            <a:lvl1pPr marL="0" indent="0" algn="l">
              <a:buNone/>
              <a:defRPr sz="1799">
                <a:solidFill>
                  <a:schemeClr val="tx1">
                    <a:lumMod val="75000"/>
                    <a:lumOff val="25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it-IT"/>
              <a:t>Fare clic per modificare lo stile del sottotitolo dello schema</a:t>
            </a:r>
            <a:endParaRPr lang="it-IT" dirty="0"/>
          </a:p>
        </p:txBody>
      </p:sp>
      <p:sp>
        <p:nvSpPr>
          <p:cNvPr id="6" name="Segnaposto immagine 5">
            <a:extLst>
              <a:ext uri="{FF2B5EF4-FFF2-40B4-BE49-F238E27FC236}">
                <a16:creationId xmlns:a16="http://schemas.microsoft.com/office/drawing/2014/main" id="{63EB74F7-DC44-48B1-8EF5-BD557540B41C}"/>
              </a:ext>
            </a:extLst>
          </p:cNvPr>
          <p:cNvSpPr>
            <a:spLocks noGrp="1"/>
          </p:cNvSpPr>
          <p:nvPr>
            <p:ph type="pic" sz="quarter" idx="14"/>
          </p:nvPr>
        </p:nvSpPr>
        <p:spPr>
          <a:xfrm>
            <a:off x="607448" y="764518"/>
            <a:ext cx="3931764" cy="2448000"/>
          </a:xfrm>
          <a:solidFill>
            <a:schemeClr val="bg1">
              <a:lumMod val="95000"/>
            </a:schemeClr>
          </a:solidFill>
        </p:spPr>
        <p:txBody>
          <a:bodyPr rtlCol="0" anchor="ctr"/>
          <a:lstStyle>
            <a:lvl1pPr marL="0" indent="0" algn="ctr">
              <a:buNone/>
              <a:defRPr/>
            </a:lvl1pPr>
          </a:lstStyle>
          <a:p>
            <a:pPr rtl="0"/>
            <a:r>
              <a:rPr lang="it-IT"/>
              <a:t>Fare clic sull'icona per inserire un'immagine</a:t>
            </a:r>
            <a:endParaRPr lang="it-IT" dirty="0"/>
          </a:p>
        </p:txBody>
      </p:sp>
    </p:spTree>
    <p:extLst>
      <p:ext uri="{BB962C8B-B14F-4D97-AF65-F5344CB8AC3E}">
        <p14:creationId xmlns:p14="http://schemas.microsoft.com/office/powerpoint/2010/main" val="75585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a:t>Fare clic per modificare lo stile del titolo dello schema</a:t>
            </a:r>
            <a:endParaRPr lang="it-IT" dirty="0"/>
          </a:p>
        </p:txBody>
      </p:sp>
      <p:grpSp>
        <p:nvGrpSpPr>
          <p:cNvPr id="167" name="linea" descr="Elemento grafico linea"/>
          <p:cNvGrpSpPr/>
          <p:nvPr/>
        </p:nvGrpSpPr>
        <p:grpSpPr bwMode="invGray">
          <a:xfrm>
            <a:off x="1522413" y="1514475"/>
            <a:ext cx="10569575" cy="64008"/>
            <a:chOff x="1522413" y="1514475"/>
            <a:chExt cx="10569575" cy="64008"/>
          </a:xfrm>
        </p:grpSpPr>
        <p:sp>
          <p:nvSpPr>
            <p:cNvPr id="16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7842EEAC-C6C8-403B-9501-61F2E6F99A74}" type="datetime1">
              <a:rPr lang="it-IT" smtClean="0"/>
              <a:t>29/03/2022</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it-IT"/>
              <a:t>Fare clic per modificare lo stile del titolo dello schema</a:t>
            </a:r>
            <a:endParaRPr lang="it-IT" dirty="0"/>
          </a:p>
        </p:txBody>
      </p:sp>
      <p:grpSp>
        <p:nvGrpSpPr>
          <p:cNvPr id="255" name="linea" descr="Elemento grafico linea"/>
          <p:cNvGrpSpPr/>
          <p:nvPr/>
        </p:nvGrpSpPr>
        <p:grpSpPr bwMode="invGray">
          <a:xfrm>
            <a:off x="1584896" y="4724400"/>
            <a:ext cx="8631936" cy="64008"/>
            <a:chOff x="-4110038" y="2703513"/>
            <a:chExt cx="17394239" cy="160336"/>
          </a:xfrm>
          <a:solidFill>
            <a:schemeClr val="accent1"/>
          </a:solidFill>
        </p:grpSpPr>
        <p:sp>
          <p:nvSpPr>
            <p:cNvPr id="256"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7"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tes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C25B7593-7344-4804-B1F7-4D6E3D57FD22}" type="datetime1">
              <a:rPr lang="it-IT" smtClean="0"/>
              <a:t>29/03/2022</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a:t>Fare clic per modificare lo stile del titolo dello schema</a:t>
            </a:r>
            <a:endParaRPr lang="it-IT" dirty="0"/>
          </a:p>
        </p:txBody>
      </p:sp>
      <p:grpSp>
        <p:nvGrpSpPr>
          <p:cNvPr id="158" name="linea" descr="Elemento grafico linea"/>
          <p:cNvGrpSpPr/>
          <p:nvPr/>
        </p:nvGrpSpPr>
        <p:grpSpPr bwMode="invGray">
          <a:xfrm>
            <a:off x="1522413" y="1514475"/>
            <a:ext cx="10569575" cy="64008"/>
            <a:chOff x="1522413" y="1514475"/>
            <a:chExt cx="10569575" cy="64008"/>
          </a:xfrm>
        </p:grpSpPr>
        <p:sp>
          <p:nvSpPr>
            <p:cNvPr id="159"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2D15938-F2B5-4C3A-8F80-A5F06BB3C4D6}" type="datetime1">
              <a:rPr lang="it-IT" smtClean="0"/>
              <a:t>29/03/2022</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lvl1pPr>
              <a:defRPr/>
            </a:lvl1pPr>
          </a:lstStyle>
          <a:p>
            <a:pPr rtl="0"/>
            <a:r>
              <a:rPr lang="it-IT"/>
              <a:t>Fare clic per modificare lo stile del titolo dello schema</a:t>
            </a:r>
            <a:endParaRPr lang="it-IT" dirty="0"/>
          </a:p>
        </p:txBody>
      </p:sp>
      <p:grpSp>
        <p:nvGrpSpPr>
          <p:cNvPr id="160" name="linea" descr="Elemento grafico linea"/>
          <p:cNvGrpSpPr/>
          <p:nvPr/>
        </p:nvGrpSpPr>
        <p:grpSpPr bwMode="invGray">
          <a:xfrm>
            <a:off x="1522413" y="1514475"/>
            <a:ext cx="10569575" cy="64008"/>
            <a:chOff x="1522413" y="1514475"/>
            <a:chExt cx="10569575" cy="64008"/>
          </a:xfrm>
        </p:grpSpPr>
        <p:sp>
          <p:nvSpPr>
            <p:cNvPr id="161" name="Figura a mano libera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p>
            <a:pPr rtl="0"/>
            <a:fld id="{954188F6-4358-4B59-8D53-DB71264C9325}" type="datetime1">
              <a:rPr lang="it-IT" smtClean="0"/>
              <a:t>29/03/2022</a:t>
            </a:fld>
            <a:endParaRPr lang="it-IT" dirty="0"/>
          </a:p>
        </p:txBody>
      </p:sp>
      <p:sp>
        <p:nvSpPr>
          <p:cNvPr id="9" name="Segnaposto numero diapositiva 8"/>
          <p:cNvSpPr>
            <a:spLocks noGrp="1"/>
          </p:cNvSpPr>
          <p:nvPr>
            <p:ph type="sldNum" sz="quarter" idx="12"/>
          </p:nvPr>
        </p:nvSpPr>
        <p:spPr/>
        <p:txBody>
          <a:bodyPr rtlCol="0"/>
          <a:lstStyle/>
          <a:p>
            <a:pPr rtl="0"/>
            <a:fld id="{25BA54BD-C84D-46CE-8B72-31BFB26ABA43}" type="slidenum">
              <a:rPr lang="it-IT" smtClean="0"/>
              <a:t>‹N›</a:t>
            </a:fld>
            <a:endParaRPr lang="it-IT" dirty="0"/>
          </a:p>
        </p:txBody>
      </p:sp>
      <p:sp>
        <p:nvSpPr>
          <p:cNvPr id="85" name="Segnaposto contenuto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156" name="linea" descr="Elemento grafico linea"/>
          <p:cNvGrpSpPr/>
          <p:nvPr/>
        </p:nvGrpSpPr>
        <p:grpSpPr bwMode="invGray">
          <a:xfrm>
            <a:off x="1522413" y="1514475"/>
            <a:ext cx="10569575" cy="64008"/>
            <a:chOff x="1522413" y="1514475"/>
            <a:chExt cx="10569575" cy="64008"/>
          </a:xfrm>
        </p:grpSpPr>
        <p:sp>
          <p:nvSpPr>
            <p:cNvPr id="157"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8"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9"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p>
            <a:pPr rtl="0"/>
            <a:fld id="{39E4BA44-79B0-459D-A931-40A416E3AABF}" type="datetime1">
              <a:rPr lang="it-IT" smtClean="0"/>
              <a:t>29/03/2022</a:t>
            </a:fld>
            <a:endParaRPr lang="it-IT" dirty="0"/>
          </a:p>
        </p:txBody>
      </p:sp>
      <p:sp>
        <p:nvSpPr>
          <p:cNvPr id="5" name="Segnaposto numero diapositiva 4"/>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p>
            <a:pPr rtl="0"/>
            <a:fld id="{A06B0899-3B81-4955-8184-211BEE128D75}" type="datetime1">
              <a:rPr lang="it-IT" smtClean="0"/>
              <a:t>29/03/2022</a:t>
            </a:fld>
            <a:endParaRPr lang="it-IT" dirty="0"/>
          </a:p>
        </p:txBody>
      </p:sp>
      <p:sp>
        <p:nvSpPr>
          <p:cNvPr id="4" name="Segnaposto numero diapositiva 3"/>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a:t>Fare clic per modificare lo stile del titolo dello schema</a:t>
            </a:r>
            <a:endParaRPr lang="it-IT" dirty="0"/>
          </a:p>
        </p:txBody>
      </p:sp>
      <p:sp>
        <p:nvSpPr>
          <p:cNvPr id="4" name="Segnaposto tes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3" name="Segnaposto contenut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grpSp>
        <p:nvGrpSpPr>
          <p:cNvPr id="615" name="cornice" descr="Elemento grafico casella"/>
          <p:cNvGrpSpPr/>
          <p:nvPr/>
        </p:nvGrpSpPr>
        <p:grpSpPr bwMode="invGray">
          <a:xfrm>
            <a:off x="4417839" y="1630821"/>
            <a:ext cx="6291028" cy="4575885"/>
            <a:chOff x="4417839" y="1630821"/>
            <a:chExt cx="6291028" cy="4575885"/>
          </a:xfrm>
        </p:grpSpPr>
        <p:grpSp>
          <p:nvGrpSpPr>
            <p:cNvPr id="616" name="Gruppo 615"/>
            <p:cNvGrpSpPr/>
            <p:nvPr/>
          </p:nvGrpSpPr>
          <p:grpSpPr bwMode="invGray">
            <a:xfrm>
              <a:off x="5414491" y="1630821"/>
              <a:ext cx="5294376" cy="4114800"/>
              <a:chOff x="3310555" y="716546"/>
              <a:chExt cx="5294376" cy="4114800"/>
            </a:xfrm>
          </p:grpSpPr>
          <p:grpSp>
            <p:nvGrpSpPr>
              <p:cNvPr id="768" name="Gruppo 767"/>
              <p:cNvGrpSpPr/>
              <p:nvPr/>
            </p:nvGrpSpPr>
            <p:grpSpPr bwMode="invGray">
              <a:xfrm flipH="1">
                <a:off x="3310555" y="737968"/>
                <a:ext cx="5294376" cy="54864"/>
                <a:chOff x="1522413" y="1514475"/>
                <a:chExt cx="10569575" cy="64008"/>
              </a:xfrm>
              <a:solidFill>
                <a:schemeClr val="accent1"/>
              </a:solidFill>
            </p:grpSpPr>
            <p:sp>
              <p:nvSpPr>
                <p:cNvPr id="844" name="Figura a mano libera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9" name="Gruppo 768"/>
              <p:cNvGrpSpPr/>
              <p:nvPr/>
            </p:nvGrpSpPr>
            <p:grpSpPr bwMode="invGray">
              <a:xfrm rot="16200000" flipH="1">
                <a:off x="6492229" y="2755658"/>
                <a:ext cx="4114800" cy="36576"/>
                <a:chOff x="1522413" y="1514475"/>
                <a:chExt cx="10569575" cy="64008"/>
              </a:xfrm>
              <a:solidFill>
                <a:schemeClr val="accent1"/>
              </a:solidFill>
            </p:grpSpPr>
            <p:sp>
              <p:nvSpPr>
                <p:cNvPr id="770" name="Figura a mano libera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7" name="Gruppo 616"/>
            <p:cNvGrpSpPr/>
            <p:nvPr/>
          </p:nvGrpSpPr>
          <p:grpSpPr bwMode="invGray">
            <a:xfrm rot="10800000">
              <a:off x="4417839" y="2091906"/>
              <a:ext cx="5294376" cy="4114800"/>
              <a:chOff x="3310555" y="716546"/>
              <a:chExt cx="5294376" cy="4114800"/>
            </a:xfrm>
          </p:grpSpPr>
          <p:grpSp>
            <p:nvGrpSpPr>
              <p:cNvPr id="618" name="Gruppo 617"/>
              <p:cNvGrpSpPr/>
              <p:nvPr/>
            </p:nvGrpSpPr>
            <p:grpSpPr bwMode="invGray">
              <a:xfrm flipH="1">
                <a:off x="3310555" y="737968"/>
                <a:ext cx="5294376" cy="54864"/>
                <a:chOff x="1522413" y="1514475"/>
                <a:chExt cx="10569575" cy="64008"/>
              </a:xfrm>
              <a:solidFill>
                <a:schemeClr val="accent1"/>
              </a:solidFill>
            </p:grpSpPr>
            <p:sp>
              <p:nvSpPr>
                <p:cNvPr id="694" name="Figura a mano libera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9" name="Gruppo 618"/>
              <p:cNvGrpSpPr/>
              <p:nvPr/>
            </p:nvGrpSpPr>
            <p:grpSpPr bwMode="invGray">
              <a:xfrm rot="16200000" flipH="1">
                <a:off x="6492229" y="2755658"/>
                <a:ext cx="4114800" cy="36576"/>
                <a:chOff x="1522413" y="1514475"/>
                <a:chExt cx="10569575" cy="64008"/>
              </a:xfrm>
              <a:solidFill>
                <a:schemeClr val="accent1"/>
              </a:solidFill>
            </p:grpSpPr>
            <p:sp>
              <p:nvSpPr>
                <p:cNvPr id="620" name="Figura a mano libera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3008412-227E-4B4A-B883-726E67A2A05D}" type="datetime1">
              <a:rPr lang="it-IT" smtClean="0"/>
              <a:t>29/03/2022</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a:t>Fare clic per modificare lo stile del titolo dello schema</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grpSp>
        <p:nvGrpSpPr>
          <p:cNvPr id="614" name="cornice" descr="Elemento grafico casella"/>
          <p:cNvGrpSpPr/>
          <p:nvPr/>
        </p:nvGrpSpPr>
        <p:grpSpPr bwMode="invGray">
          <a:xfrm flipH="1">
            <a:off x="1447500" y="1630821"/>
            <a:ext cx="6291028" cy="4575885"/>
            <a:chOff x="4417839" y="1630821"/>
            <a:chExt cx="6291028" cy="4575885"/>
          </a:xfrm>
        </p:grpSpPr>
        <p:grpSp>
          <p:nvGrpSpPr>
            <p:cNvPr id="615" name="Gruppo 614"/>
            <p:cNvGrpSpPr/>
            <p:nvPr/>
          </p:nvGrpSpPr>
          <p:grpSpPr bwMode="invGray">
            <a:xfrm>
              <a:off x="5414491" y="1630821"/>
              <a:ext cx="5294376" cy="4114800"/>
              <a:chOff x="3310555" y="716546"/>
              <a:chExt cx="5294376" cy="4114800"/>
            </a:xfrm>
          </p:grpSpPr>
          <p:grpSp>
            <p:nvGrpSpPr>
              <p:cNvPr id="767" name="Gruppo 766"/>
              <p:cNvGrpSpPr/>
              <p:nvPr/>
            </p:nvGrpSpPr>
            <p:grpSpPr bwMode="invGray">
              <a:xfrm flipH="1">
                <a:off x="3310555" y="737968"/>
                <a:ext cx="5294376" cy="54864"/>
                <a:chOff x="1522413" y="1514475"/>
                <a:chExt cx="10569575" cy="64008"/>
              </a:xfrm>
              <a:solidFill>
                <a:schemeClr val="accent1"/>
              </a:solidFill>
            </p:grpSpPr>
            <p:sp>
              <p:nvSpPr>
                <p:cNvPr id="843" name="Figura a mano libera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4" name="Figura a mano libera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8" name="Gruppo 767"/>
              <p:cNvGrpSpPr/>
              <p:nvPr/>
            </p:nvGrpSpPr>
            <p:grpSpPr bwMode="invGray">
              <a:xfrm rot="16200000" flipH="1">
                <a:off x="6492229" y="2755658"/>
                <a:ext cx="4114800" cy="36576"/>
                <a:chOff x="1522413" y="1514475"/>
                <a:chExt cx="10569575" cy="64008"/>
              </a:xfrm>
              <a:solidFill>
                <a:schemeClr val="accent1"/>
              </a:solidFill>
            </p:grpSpPr>
            <p:sp>
              <p:nvSpPr>
                <p:cNvPr id="769" name="Figura a mano libera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0" name="Figura a mano libera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6" name="Gruppo 615"/>
            <p:cNvGrpSpPr/>
            <p:nvPr/>
          </p:nvGrpSpPr>
          <p:grpSpPr bwMode="invGray">
            <a:xfrm rot="10800000">
              <a:off x="4417839" y="2091906"/>
              <a:ext cx="5294376" cy="4114800"/>
              <a:chOff x="3310555" y="716546"/>
              <a:chExt cx="5294376" cy="4114800"/>
            </a:xfrm>
          </p:grpSpPr>
          <p:grpSp>
            <p:nvGrpSpPr>
              <p:cNvPr id="617" name="Gruppo 616"/>
              <p:cNvGrpSpPr/>
              <p:nvPr/>
            </p:nvGrpSpPr>
            <p:grpSpPr bwMode="invGray">
              <a:xfrm flipH="1">
                <a:off x="3310555" y="737968"/>
                <a:ext cx="5294376" cy="54864"/>
                <a:chOff x="1522413" y="1514475"/>
                <a:chExt cx="10569575" cy="64008"/>
              </a:xfrm>
              <a:solidFill>
                <a:schemeClr val="accent1"/>
              </a:solidFill>
            </p:grpSpPr>
            <p:sp>
              <p:nvSpPr>
                <p:cNvPr id="693" name="Figura a mano libera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4" name="Figura a mano libera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8" name="Gruppo 617"/>
              <p:cNvGrpSpPr/>
              <p:nvPr/>
            </p:nvGrpSpPr>
            <p:grpSpPr bwMode="invGray">
              <a:xfrm rot="16200000" flipH="1">
                <a:off x="6492229" y="2755658"/>
                <a:ext cx="4114800" cy="36576"/>
                <a:chOff x="1522413" y="1514475"/>
                <a:chExt cx="10569575" cy="64008"/>
              </a:xfrm>
              <a:solidFill>
                <a:schemeClr val="accent1"/>
              </a:solidFill>
            </p:grpSpPr>
            <p:sp>
              <p:nvSpPr>
                <p:cNvPr id="619" name="Figura a mano libera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0" name="Figura a mano libera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4" name="Segnaposto tes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32742B24-F30D-4E7C-93B5-C744ACB2FB1B}" type="datetime1">
              <a:rPr lang="it-IT" smtClean="0"/>
              <a:t>29/03/2022</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it-IT" dirty="0"/>
          </a:p>
        </p:txBody>
      </p:sp>
      <p:sp>
        <p:nvSpPr>
          <p:cNvPr id="4" name="Segnaposto dat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C3AD8FC-EAA1-4B24-804B-21C98F7AE93D}" type="datetime1">
              <a:rPr lang="it-IT" smtClean="0"/>
              <a:t>29/03/2022</a:t>
            </a:fld>
            <a:endParaRPr lang="it-IT" dirty="0"/>
          </a:p>
        </p:txBody>
      </p:sp>
      <p:sp>
        <p:nvSpPr>
          <p:cNvPr id="6" name="Segnaposto numero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it-IT" smtClean="0"/>
              <a:pPr/>
              <a:t>‹N›</a:t>
            </a:fld>
            <a:endParaRPr lang="it-IT"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BC50C32-75E4-4E69-B7C7-C19FE180B313}"/>
              </a:ext>
            </a:extLst>
          </p:cNvPr>
          <p:cNvPicPr>
            <a:picLocks noChangeAspect="1"/>
          </p:cNvPicPr>
          <p:nvPr/>
        </p:nvPicPr>
        <p:blipFill>
          <a:blip r:embed="rId2"/>
          <a:stretch>
            <a:fillRect/>
          </a:stretch>
        </p:blipFill>
        <p:spPr>
          <a:xfrm>
            <a:off x="405780" y="0"/>
            <a:ext cx="4847749" cy="6858000"/>
          </a:xfrm>
          <a:prstGeom prst="rect">
            <a:avLst/>
          </a:prstGeom>
        </p:spPr>
      </p:pic>
      <p:sp>
        <p:nvSpPr>
          <p:cNvPr id="4" name="CasellaDiTesto 3">
            <a:extLst>
              <a:ext uri="{FF2B5EF4-FFF2-40B4-BE49-F238E27FC236}">
                <a16:creationId xmlns:a16="http://schemas.microsoft.com/office/drawing/2014/main" id="{CF7089C2-F20B-4A2E-A9FC-1C99EAB81532}"/>
              </a:ext>
            </a:extLst>
          </p:cNvPr>
          <p:cNvSpPr txBox="1"/>
          <p:nvPr/>
        </p:nvSpPr>
        <p:spPr>
          <a:xfrm>
            <a:off x="5645426" y="764704"/>
            <a:ext cx="6281634" cy="6491008"/>
          </a:xfrm>
          <a:prstGeom prst="rect">
            <a:avLst/>
          </a:prstGeom>
          <a:noFill/>
        </p:spPr>
        <p:txBody>
          <a:bodyPr wrap="square" rtlCol="0">
            <a:spAutoFit/>
          </a:bodyPr>
          <a:lstStyle/>
          <a:p>
            <a:pPr algn="ctr">
              <a:lnSpc>
                <a:spcPct val="90000"/>
              </a:lnSpc>
            </a:pPr>
            <a:r>
              <a:rPr lang="it-IT" sz="2400" dirty="0">
                <a:latin typeface="Lucida Handwriting" panose="03010101010101010101" pitchFamily="66" charset="0"/>
              </a:rPr>
              <a:t>30 marzo2022</a:t>
            </a:r>
          </a:p>
          <a:p>
            <a:pPr algn="ctr">
              <a:lnSpc>
                <a:spcPct val="90000"/>
              </a:lnSpc>
            </a:pPr>
            <a:endParaRPr lang="it-IT" sz="2400" dirty="0">
              <a:latin typeface="Lucida Handwriting" panose="03010101010101010101" pitchFamily="66" charset="0"/>
            </a:endParaRPr>
          </a:p>
          <a:p>
            <a:pPr algn="ctr">
              <a:lnSpc>
                <a:spcPct val="90000"/>
              </a:lnSpc>
            </a:pPr>
            <a:endParaRPr lang="it-IT" sz="2400" dirty="0">
              <a:latin typeface="Lucida Handwriting" panose="03010101010101010101" pitchFamily="66" charset="0"/>
            </a:endParaRPr>
          </a:p>
          <a:p>
            <a:pPr>
              <a:lnSpc>
                <a:spcPct val="90000"/>
              </a:lnSpc>
            </a:pPr>
            <a:endParaRPr lang="it-IT" sz="2400" dirty="0"/>
          </a:p>
          <a:p>
            <a:pPr algn="ctr">
              <a:lnSpc>
                <a:spcPct val="90000"/>
              </a:lnSpc>
            </a:pPr>
            <a:r>
              <a:rPr lang="it-IT" sz="4400" dirty="0">
                <a:latin typeface="Lucida Handwriting" panose="03010101010101010101" pitchFamily="66" charset="0"/>
              </a:rPr>
              <a:t>«Il figlio che ti contesta?»</a:t>
            </a:r>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gn="ctr">
              <a:lnSpc>
                <a:spcPct val="90000"/>
              </a:lnSpc>
            </a:pPr>
            <a:r>
              <a:rPr lang="it-IT" sz="6600" dirty="0">
                <a:latin typeface="Lucida Handwriting" panose="03010101010101010101" pitchFamily="66" charset="0"/>
              </a:rPr>
              <a:t>BENVENUTI</a:t>
            </a:r>
          </a:p>
          <a:p>
            <a:pPr>
              <a:lnSpc>
                <a:spcPct val="90000"/>
              </a:lnSpc>
            </a:pPr>
            <a:endParaRPr lang="it-IT" sz="4400" dirty="0"/>
          </a:p>
          <a:p>
            <a:pPr>
              <a:lnSpc>
                <a:spcPct val="90000"/>
              </a:lnSpc>
            </a:pPr>
            <a:endParaRPr lang="it-IT" sz="2400" dirty="0"/>
          </a:p>
        </p:txBody>
      </p:sp>
    </p:spTree>
    <p:extLst>
      <p:ext uri="{BB962C8B-B14F-4D97-AF65-F5344CB8AC3E}">
        <p14:creationId xmlns:p14="http://schemas.microsoft.com/office/powerpoint/2010/main" val="3953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197868" y="0"/>
            <a:ext cx="9143998" cy="1020762"/>
          </a:xfrm>
        </p:spPr>
        <p:txBody>
          <a:bodyPr>
            <a:normAutofit/>
          </a:bodyPr>
          <a:lstStyle/>
          <a:p>
            <a:pPr algn="ctr"/>
            <a:r>
              <a:rPr lang="it-IT" sz="4800" dirty="0">
                <a:latin typeface="Lucida Handwriting" panose="03010101010101010101" pitchFamily="66" charset="0"/>
              </a:rPr>
              <a:t>             </a:t>
            </a:r>
            <a:r>
              <a:rPr lang="it-IT" sz="3600" dirty="0">
                <a:latin typeface="Lucida Handwriting" panose="03010101010101010101" pitchFamily="66" charset="0"/>
              </a:rPr>
              <a:t>1Sam  31/2Sam</a:t>
            </a:r>
            <a:endParaRPr lang="it-IT" sz="4800" dirty="0">
              <a:latin typeface="Lucida Handwriting" panose="03010101010101010101" pitchFamily="66" charset="0"/>
            </a:endParaRPr>
          </a:p>
        </p:txBody>
      </p:sp>
      <p:graphicFrame>
        <p:nvGraphicFramePr>
          <p:cNvPr id="10" name="Tabella 9">
            <a:extLst>
              <a:ext uri="{FF2B5EF4-FFF2-40B4-BE49-F238E27FC236}">
                <a16:creationId xmlns:a16="http://schemas.microsoft.com/office/drawing/2014/main" id="{CC833E49-A5B6-4A25-97C7-DC9D4512B933}"/>
              </a:ext>
            </a:extLst>
          </p:cNvPr>
          <p:cNvGraphicFramePr>
            <a:graphicFrameLocks noGrp="1"/>
          </p:cNvGraphicFramePr>
          <p:nvPr>
            <p:extLst>
              <p:ext uri="{D42A27DB-BD31-4B8C-83A1-F6EECF244321}">
                <p14:modId xmlns:p14="http://schemas.microsoft.com/office/powerpoint/2010/main" val="758967994"/>
              </p:ext>
            </p:extLst>
          </p:nvPr>
        </p:nvGraphicFramePr>
        <p:xfrm>
          <a:off x="202890" y="1700808"/>
          <a:ext cx="10932082" cy="4459074"/>
        </p:xfrm>
        <a:graphic>
          <a:graphicData uri="http://schemas.openxmlformats.org/drawingml/2006/table">
            <a:tbl>
              <a:tblPr/>
              <a:tblGrid>
                <a:gridCol w="10932082">
                  <a:extLst>
                    <a:ext uri="{9D8B030D-6E8A-4147-A177-3AD203B41FA5}">
                      <a16:colId xmlns:a16="http://schemas.microsoft.com/office/drawing/2014/main" val="1964868188"/>
                    </a:ext>
                  </a:extLst>
                </a:gridCol>
              </a:tblGrid>
              <a:tr h="4267200">
                <a:tc>
                  <a:txBody>
                    <a:bodyPr/>
                    <a:lstStyle/>
                    <a:p>
                      <a:pPr algn="just"/>
                      <a:r>
                        <a:rPr lang="it-IT" sz="2400" dirty="0">
                          <a:solidFill>
                            <a:schemeClr val="tx1"/>
                          </a:solidFill>
                          <a:effectLst/>
                          <a:latin typeface="Lucida Handwriting" panose="03010101010101010101" pitchFamily="66" charset="0"/>
                        </a:rPr>
                        <a:t>I Filistei vennero a battaglia con Israele, ma gli Israeliti fuggirono davanti ai Filistei e ne caddero trafitti sul monte </a:t>
                      </a:r>
                      <a:r>
                        <a:rPr lang="it-IT" sz="2400" dirty="0" err="1">
                          <a:solidFill>
                            <a:schemeClr val="tx1"/>
                          </a:solidFill>
                          <a:effectLst/>
                          <a:latin typeface="Lucida Handwriting" panose="03010101010101010101" pitchFamily="66" charset="0"/>
                        </a:rPr>
                        <a:t>Gelboe</a:t>
                      </a:r>
                      <a:r>
                        <a:rPr lang="it-IT" sz="2400" dirty="0">
                          <a:solidFill>
                            <a:schemeClr val="tx1"/>
                          </a:solidFill>
                          <a:effectLst/>
                          <a:latin typeface="Lucida Handwriting" panose="03010101010101010101" pitchFamily="66" charset="0"/>
                        </a:rPr>
                        <a:t>. </a:t>
                      </a:r>
                      <a:r>
                        <a:rPr lang="it-IT" sz="2400" baseline="30000" dirty="0">
                          <a:solidFill>
                            <a:schemeClr val="tx1"/>
                          </a:solidFill>
                          <a:effectLst/>
                          <a:latin typeface="Lucida Handwriting" panose="03010101010101010101" pitchFamily="66" charset="0"/>
                        </a:rPr>
                        <a:t>2</a:t>
                      </a:r>
                      <a:r>
                        <a:rPr lang="it-IT" sz="2400" dirty="0">
                          <a:solidFill>
                            <a:schemeClr val="tx1"/>
                          </a:solidFill>
                          <a:effectLst/>
                          <a:latin typeface="Lucida Handwriting" panose="03010101010101010101" pitchFamily="66" charset="0"/>
                        </a:rPr>
                        <a:t>I Filistei si strinsero attorno a Saul e ai suoi figli e colpirono a morte </a:t>
                      </a:r>
                      <a:r>
                        <a:rPr lang="it-IT" sz="2400" dirty="0" err="1">
                          <a:solidFill>
                            <a:schemeClr val="tx1"/>
                          </a:solidFill>
                          <a:effectLst/>
                          <a:latin typeface="Lucida Handwriting" panose="03010101010101010101" pitchFamily="66" charset="0"/>
                        </a:rPr>
                        <a:t>Giònata</a:t>
                      </a:r>
                      <a:r>
                        <a:rPr lang="it-IT" sz="2400" dirty="0">
                          <a:solidFill>
                            <a:schemeClr val="tx1"/>
                          </a:solidFill>
                          <a:effectLst/>
                          <a:latin typeface="Lucida Handwriting" panose="03010101010101010101" pitchFamily="66" charset="0"/>
                        </a:rPr>
                        <a:t>, </a:t>
                      </a:r>
                      <a:r>
                        <a:rPr lang="it-IT" sz="2400" dirty="0" err="1">
                          <a:solidFill>
                            <a:schemeClr val="tx1"/>
                          </a:solidFill>
                          <a:effectLst/>
                          <a:latin typeface="Lucida Handwriting" panose="03010101010101010101" pitchFamily="66" charset="0"/>
                        </a:rPr>
                        <a:t>Abinadàb</a:t>
                      </a:r>
                      <a:r>
                        <a:rPr lang="it-IT" sz="2400" dirty="0">
                          <a:solidFill>
                            <a:schemeClr val="tx1"/>
                          </a:solidFill>
                          <a:effectLst/>
                          <a:latin typeface="Lucida Handwriting" panose="03010101010101010101" pitchFamily="66" charset="0"/>
                        </a:rPr>
                        <a:t> e </a:t>
                      </a:r>
                      <a:r>
                        <a:rPr lang="it-IT" sz="2400" dirty="0" err="1">
                          <a:solidFill>
                            <a:schemeClr val="tx1"/>
                          </a:solidFill>
                          <a:effectLst/>
                          <a:latin typeface="Lucida Handwriting" panose="03010101010101010101" pitchFamily="66" charset="0"/>
                        </a:rPr>
                        <a:t>Malkisuà</a:t>
                      </a:r>
                      <a:r>
                        <a:rPr lang="it-IT" sz="2400" dirty="0">
                          <a:solidFill>
                            <a:schemeClr val="tx1"/>
                          </a:solidFill>
                          <a:effectLst/>
                          <a:latin typeface="Lucida Handwriting" panose="03010101010101010101" pitchFamily="66" charset="0"/>
                        </a:rPr>
                        <a:t>, figli di Saul. </a:t>
                      </a:r>
                      <a:r>
                        <a:rPr lang="it-IT" sz="2400" baseline="30000" dirty="0">
                          <a:solidFill>
                            <a:schemeClr val="tx1"/>
                          </a:solidFill>
                          <a:effectLst/>
                          <a:latin typeface="Lucida Handwriting" panose="03010101010101010101" pitchFamily="66" charset="0"/>
                        </a:rPr>
                        <a:t>3</a:t>
                      </a:r>
                      <a:r>
                        <a:rPr lang="it-IT" sz="2400" dirty="0">
                          <a:solidFill>
                            <a:schemeClr val="tx1"/>
                          </a:solidFill>
                          <a:effectLst/>
                          <a:latin typeface="Lucida Handwriting" panose="03010101010101010101" pitchFamily="66" charset="0"/>
                        </a:rPr>
                        <a:t>La lotta si aggravò contro Saul: gli arcieri lo presero di mira con gli archi ed egli fu ferito gravemente dagli arcieri. </a:t>
                      </a:r>
                      <a:r>
                        <a:rPr lang="it-IT" sz="2400" baseline="30000" dirty="0">
                          <a:solidFill>
                            <a:schemeClr val="tx1"/>
                          </a:solidFill>
                          <a:effectLst/>
                          <a:latin typeface="Lucida Handwriting" panose="03010101010101010101" pitchFamily="66" charset="0"/>
                        </a:rPr>
                        <a:t>4</a:t>
                      </a:r>
                      <a:r>
                        <a:rPr lang="it-IT" sz="2400" dirty="0">
                          <a:solidFill>
                            <a:schemeClr val="tx1"/>
                          </a:solidFill>
                          <a:effectLst/>
                          <a:latin typeface="Lucida Handwriting" panose="03010101010101010101" pitchFamily="66" charset="0"/>
                        </a:rPr>
                        <a:t>Allora Saul disse al suo scudiero: «Sfodera la spada e trafiggimi, prima che vengano quei non circoncisi a trafiggermi e a schernirmi». Ma lo scudiero non volle, perché era troppo spaventato. Allora Saul prese la spada e vi si gettò sopra. </a:t>
                      </a:r>
                      <a:r>
                        <a:rPr lang="it-IT" sz="2400" baseline="30000" dirty="0">
                          <a:solidFill>
                            <a:schemeClr val="tx1"/>
                          </a:solidFill>
                          <a:effectLst/>
                          <a:latin typeface="Lucida Handwriting" panose="03010101010101010101" pitchFamily="66" charset="0"/>
                        </a:rPr>
                        <a:t>5</a:t>
                      </a:r>
                      <a:r>
                        <a:rPr lang="it-IT" sz="2400" dirty="0">
                          <a:solidFill>
                            <a:schemeClr val="tx1"/>
                          </a:solidFill>
                          <a:effectLst/>
                          <a:latin typeface="Lucida Handwriting" panose="03010101010101010101" pitchFamily="66" charset="0"/>
                        </a:rPr>
                        <a:t>Quando lo scudiero vide che Saul era morto, si gettò anche lui sulla sua spada e morì con lui. </a:t>
                      </a:r>
                    </a:p>
                  </a:txBody>
                  <a:tcPr marL="69954" marR="69954" marT="34977" marB="34977">
                    <a:lnL>
                      <a:noFill/>
                    </a:lnL>
                    <a:lnR>
                      <a:noFill/>
                    </a:lnR>
                    <a:lnT>
                      <a:noFill/>
                    </a:lnT>
                    <a:lnB>
                      <a:noFill/>
                    </a:lnB>
                  </a:tcPr>
                </a:tc>
                <a:extLst>
                  <a:ext uri="{0D108BD9-81ED-4DB2-BD59-A6C34878D82A}">
                    <a16:rowId xmlns:a16="http://schemas.microsoft.com/office/drawing/2014/main" val="3728027094"/>
                  </a:ext>
                </a:extLst>
              </a:tr>
            </a:tbl>
          </a:graphicData>
        </a:graphic>
      </p:graphicFrame>
      <p:sp>
        <p:nvSpPr>
          <p:cNvPr id="11" name="Rectangle 2">
            <a:extLst>
              <a:ext uri="{FF2B5EF4-FFF2-40B4-BE49-F238E27FC236}">
                <a16:creationId xmlns:a16="http://schemas.microsoft.com/office/drawing/2014/main" id="{6D4D5A7D-3491-4F93-8687-E01F7425B4E7}"/>
              </a:ext>
            </a:extLst>
          </p:cNvPr>
          <p:cNvSpPr>
            <a:spLocks noChangeArrowheads="1"/>
          </p:cNvSpPr>
          <p:nvPr/>
        </p:nvSpPr>
        <p:spPr bwMode="auto">
          <a:xfrm>
            <a:off x="-1220329" y="1546910"/>
            <a:ext cx="205308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effectLst/>
                <a:latin typeface="Arial" panose="020B0604020202020204" pitchFamily="34" charset="0"/>
              </a:rPr>
            </a:br>
            <a:endParaRPr kumimoji="0" lang="it-IT" altLang="it-IT" sz="1800" b="0" i="0" u="none" strike="noStrike" cap="none" normalizeH="0" baseline="0">
              <a:ln>
                <a:noFill/>
              </a:ln>
              <a:effectLst/>
              <a:latin typeface="Arial" panose="020B0604020202020204" pitchFamily="34" charset="0"/>
            </a:endParaRPr>
          </a:p>
        </p:txBody>
      </p:sp>
      <p:pic>
        <p:nvPicPr>
          <p:cNvPr id="13" name="Immagine 12">
            <a:extLst>
              <a:ext uri="{FF2B5EF4-FFF2-40B4-BE49-F238E27FC236}">
                <a16:creationId xmlns:a16="http://schemas.microsoft.com/office/drawing/2014/main" id="{5E28CF9B-8BE6-4B39-819B-B9B5ABFBA374}"/>
              </a:ext>
            </a:extLst>
          </p:cNvPr>
          <p:cNvPicPr>
            <a:picLocks noChangeAspect="1"/>
          </p:cNvPicPr>
          <p:nvPr/>
        </p:nvPicPr>
        <p:blipFill>
          <a:blip r:embed="rId2"/>
          <a:stretch>
            <a:fillRect/>
          </a:stretch>
        </p:blipFill>
        <p:spPr>
          <a:xfrm>
            <a:off x="280096" y="106645"/>
            <a:ext cx="3133725" cy="1457325"/>
          </a:xfrm>
          <a:prstGeom prst="rect">
            <a:avLst/>
          </a:prstGeom>
        </p:spPr>
      </p:pic>
    </p:spTree>
    <p:extLst>
      <p:ext uri="{BB962C8B-B14F-4D97-AF65-F5344CB8AC3E}">
        <p14:creationId xmlns:p14="http://schemas.microsoft.com/office/powerpoint/2010/main" val="132951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197868" y="0"/>
            <a:ext cx="9143998" cy="1020762"/>
          </a:xfrm>
        </p:spPr>
        <p:txBody>
          <a:bodyPr>
            <a:normAutofit/>
          </a:bodyPr>
          <a:lstStyle/>
          <a:p>
            <a:pPr algn="ctr"/>
            <a:r>
              <a:rPr lang="it-IT" sz="4800" dirty="0">
                <a:latin typeface="Lucida Handwriting" panose="03010101010101010101" pitchFamily="66" charset="0"/>
              </a:rPr>
              <a:t>        </a:t>
            </a:r>
            <a:r>
              <a:rPr lang="it-IT" sz="3600" dirty="0">
                <a:latin typeface="Lucida Handwriting" panose="03010101010101010101" pitchFamily="66" charset="0"/>
              </a:rPr>
              <a:t>1Sam  31/2Sam</a:t>
            </a:r>
            <a:endParaRPr lang="it-IT" sz="4800" dirty="0">
              <a:latin typeface="Lucida Handwriting" panose="03010101010101010101" pitchFamily="66" charset="0"/>
            </a:endParaRPr>
          </a:p>
        </p:txBody>
      </p:sp>
      <p:sp>
        <p:nvSpPr>
          <p:cNvPr id="11" name="Rectangle 2">
            <a:extLst>
              <a:ext uri="{FF2B5EF4-FFF2-40B4-BE49-F238E27FC236}">
                <a16:creationId xmlns:a16="http://schemas.microsoft.com/office/drawing/2014/main" id="{6D4D5A7D-3491-4F93-8687-E01F7425B4E7}"/>
              </a:ext>
            </a:extLst>
          </p:cNvPr>
          <p:cNvSpPr>
            <a:spLocks noChangeArrowheads="1"/>
          </p:cNvSpPr>
          <p:nvPr/>
        </p:nvSpPr>
        <p:spPr bwMode="auto">
          <a:xfrm>
            <a:off x="-1220329" y="1546910"/>
            <a:ext cx="205308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effectLst/>
                <a:latin typeface="Arial" panose="020B0604020202020204" pitchFamily="34" charset="0"/>
              </a:rPr>
            </a:br>
            <a:endParaRPr kumimoji="0" lang="it-IT" altLang="it-IT" sz="1800" b="0" i="0" u="none" strike="noStrike" cap="none" normalizeH="0" baseline="0">
              <a:ln>
                <a:noFill/>
              </a:ln>
              <a:effectLst/>
              <a:latin typeface="Arial" panose="020B0604020202020204" pitchFamily="34" charset="0"/>
            </a:endParaRPr>
          </a:p>
        </p:txBody>
      </p:sp>
      <p:sp>
        <p:nvSpPr>
          <p:cNvPr id="12" name="CasellaDiTesto 11">
            <a:extLst>
              <a:ext uri="{FF2B5EF4-FFF2-40B4-BE49-F238E27FC236}">
                <a16:creationId xmlns:a16="http://schemas.microsoft.com/office/drawing/2014/main" id="{596BF7B1-87D1-4A24-AA60-0C9E5A23EBD5}"/>
              </a:ext>
            </a:extLst>
          </p:cNvPr>
          <p:cNvSpPr txBox="1"/>
          <p:nvPr/>
        </p:nvSpPr>
        <p:spPr>
          <a:xfrm>
            <a:off x="217292" y="2395240"/>
            <a:ext cx="5328592" cy="4462760"/>
          </a:xfrm>
          <a:prstGeom prst="rect">
            <a:avLst/>
          </a:prstGeom>
          <a:noFill/>
        </p:spPr>
        <p:txBody>
          <a:bodyPr wrap="square" rtlCol="0">
            <a:spAutoFit/>
          </a:bodyPr>
          <a:lstStyle/>
          <a:p>
            <a:pPr algn="l"/>
            <a:r>
              <a:rPr lang="it-IT" sz="1600" b="0" i="1" baseline="30000" dirty="0">
                <a:effectLst/>
                <a:latin typeface="Lucida Handwriting" panose="03010101010101010101" pitchFamily="66" charset="0"/>
              </a:rPr>
              <a:t>19</a:t>
            </a:r>
            <a:r>
              <a:rPr lang="it-IT" sz="1600" b="0" i="1" dirty="0">
                <a:effectLst/>
                <a:latin typeface="Lucida Handwriting" panose="03010101010101010101" pitchFamily="66" charset="0"/>
              </a:rPr>
              <a:t>«Il tuo vanto, Israele,</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sulle tue alture giace trafitto!</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Perché sono caduti gli eroi?</a:t>
            </a:r>
            <a:br>
              <a:rPr lang="it-IT" sz="1600" b="0" i="1" dirty="0">
                <a:effectLst/>
                <a:latin typeface="Lucida Handwriting" panose="03010101010101010101" pitchFamily="66" charset="0"/>
              </a:rPr>
            </a:br>
            <a:r>
              <a:rPr lang="it-IT" sz="1600" b="0" i="1" baseline="30000" dirty="0">
                <a:effectLst/>
                <a:latin typeface="Lucida Handwriting" panose="03010101010101010101" pitchFamily="66" charset="0"/>
              </a:rPr>
              <a:t>20</a:t>
            </a:r>
            <a:r>
              <a:rPr lang="it-IT" sz="1600" b="0" i="1" dirty="0">
                <a:effectLst/>
                <a:latin typeface="Lucida Handwriting" panose="03010101010101010101" pitchFamily="66" charset="0"/>
              </a:rPr>
              <a:t>Non fatelo sapere in </a:t>
            </a:r>
            <a:r>
              <a:rPr lang="it-IT" sz="1600" b="0" i="1" dirty="0" err="1">
                <a:effectLst/>
                <a:latin typeface="Lucida Handwriting" panose="03010101010101010101" pitchFamily="66" charset="0"/>
              </a:rPr>
              <a:t>Gat</a:t>
            </a:r>
            <a:r>
              <a:rPr lang="it-IT" sz="1600" b="0" i="1" dirty="0">
                <a:effectLst/>
                <a:latin typeface="Lucida Handwriting" panose="03010101010101010101" pitchFamily="66" charset="0"/>
              </a:rPr>
              <a:t>,</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non l'annunziate per le vie di </a:t>
            </a:r>
            <a:r>
              <a:rPr lang="it-IT" sz="1600" b="0" i="1" dirty="0" err="1">
                <a:effectLst/>
                <a:latin typeface="Lucida Handwriting" panose="03010101010101010101" pitchFamily="66" charset="0"/>
              </a:rPr>
              <a:t>Ascalon</a:t>
            </a:r>
            <a:r>
              <a:rPr lang="it-IT" sz="1600" b="0" i="1" dirty="0">
                <a:effectLst/>
                <a:latin typeface="Lucida Handwriting" panose="03010101010101010101" pitchFamily="66" charset="0"/>
              </a:rPr>
              <a:t>,</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non ne </a:t>
            </a:r>
            <a:r>
              <a:rPr lang="it-IT" sz="1600" b="0" i="1" dirty="0" err="1">
                <a:effectLst/>
                <a:latin typeface="Lucida Handwriting" panose="03010101010101010101" pitchFamily="66" charset="0"/>
              </a:rPr>
              <a:t>faccian</a:t>
            </a:r>
            <a:r>
              <a:rPr lang="it-IT" sz="1600" b="0" i="1" dirty="0">
                <a:effectLst/>
                <a:latin typeface="Lucida Handwriting" panose="03010101010101010101" pitchFamily="66" charset="0"/>
              </a:rPr>
              <a:t> festa le figlie dei Filistei,</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non ne esultino le figlie dei non circoncisi!</a:t>
            </a:r>
            <a:br>
              <a:rPr lang="it-IT" sz="1600" b="0" i="1" dirty="0">
                <a:effectLst/>
                <a:latin typeface="Lucida Handwriting" panose="03010101010101010101" pitchFamily="66" charset="0"/>
              </a:rPr>
            </a:br>
            <a:r>
              <a:rPr lang="it-IT" sz="1600" b="0" i="1" baseline="30000" dirty="0">
                <a:effectLst/>
                <a:latin typeface="Lucida Handwriting" panose="03010101010101010101" pitchFamily="66" charset="0"/>
              </a:rPr>
              <a:t>21</a:t>
            </a:r>
            <a:r>
              <a:rPr lang="it-IT" sz="1600" b="0" i="1" dirty="0">
                <a:effectLst/>
                <a:latin typeface="Lucida Handwriting" panose="03010101010101010101" pitchFamily="66" charset="0"/>
              </a:rPr>
              <a:t>O monti di </a:t>
            </a:r>
            <a:r>
              <a:rPr lang="it-IT" sz="1600" b="0" i="1" dirty="0" err="1">
                <a:effectLst/>
                <a:latin typeface="Lucida Handwriting" panose="03010101010101010101" pitchFamily="66" charset="0"/>
              </a:rPr>
              <a:t>Gelboe</a:t>
            </a:r>
            <a:r>
              <a:rPr lang="it-IT" sz="1600" b="0" i="1" dirty="0">
                <a:effectLst/>
                <a:latin typeface="Lucida Handwriting" panose="03010101010101010101" pitchFamily="66" charset="0"/>
              </a:rPr>
              <a:t>, non più rugiada né pioggia su</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di voi</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né campi di primizie,</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perché qui fu avvilito lo scudo degli eroi,</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lo scudo di Saul, non unto di olio,</a:t>
            </a:r>
            <a:br>
              <a:rPr lang="it-IT" sz="1600" b="0" i="1" dirty="0">
                <a:effectLst/>
                <a:latin typeface="Lucida Handwriting" panose="03010101010101010101" pitchFamily="66" charset="0"/>
              </a:rPr>
            </a:br>
            <a:r>
              <a:rPr lang="it-IT" sz="1600" b="0" i="1" baseline="30000" dirty="0">
                <a:effectLst/>
                <a:latin typeface="Lucida Handwriting" panose="03010101010101010101" pitchFamily="66" charset="0"/>
              </a:rPr>
              <a:t>22</a:t>
            </a:r>
            <a:r>
              <a:rPr lang="it-IT" sz="1600" b="0" i="1" dirty="0">
                <a:effectLst/>
                <a:latin typeface="Lucida Handwriting" panose="03010101010101010101" pitchFamily="66" charset="0"/>
              </a:rPr>
              <a:t>ma col sangue dei trafitti, col grasso degli eroi.</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L'arco di </a:t>
            </a:r>
            <a:r>
              <a:rPr lang="it-IT" sz="1600" b="0" i="1" dirty="0" err="1">
                <a:effectLst/>
                <a:latin typeface="Lucida Handwriting" panose="03010101010101010101" pitchFamily="66" charset="0"/>
              </a:rPr>
              <a:t>Giònata</a:t>
            </a:r>
            <a:r>
              <a:rPr lang="it-IT" sz="1600" b="0" i="1" dirty="0">
                <a:effectLst/>
                <a:latin typeface="Lucida Handwriting" panose="03010101010101010101" pitchFamily="66" charset="0"/>
              </a:rPr>
              <a:t> non tornò mai indietro,</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la spada di Saul non tornava mai a vuoto.</a:t>
            </a:r>
            <a:br>
              <a:rPr lang="it-IT" sz="1200" b="0" i="1" dirty="0">
                <a:effectLst/>
                <a:latin typeface="Lucida Handwriting" panose="03010101010101010101" pitchFamily="66" charset="0"/>
              </a:rPr>
            </a:br>
            <a:endParaRPr lang="it-IT" sz="1200" b="0" i="1" dirty="0">
              <a:effectLst/>
              <a:latin typeface="Lucida Handwriting" panose="03010101010101010101" pitchFamily="66" charset="0"/>
            </a:endParaRPr>
          </a:p>
        </p:txBody>
      </p:sp>
      <p:sp>
        <p:nvSpPr>
          <p:cNvPr id="3" name="CasellaDiTesto 2">
            <a:extLst>
              <a:ext uri="{FF2B5EF4-FFF2-40B4-BE49-F238E27FC236}">
                <a16:creationId xmlns:a16="http://schemas.microsoft.com/office/drawing/2014/main" id="{F1B64D32-9585-4A21-A658-877EA3ACEFE6}"/>
              </a:ext>
            </a:extLst>
          </p:cNvPr>
          <p:cNvSpPr txBox="1"/>
          <p:nvPr/>
        </p:nvSpPr>
        <p:spPr>
          <a:xfrm>
            <a:off x="289300" y="1680849"/>
            <a:ext cx="10513168" cy="523220"/>
          </a:xfrm>
          <a:prstGeom prst="rect">
            <a:avLst/>
          </a:prstGeom>
          <a:noFill/>
        </p:spPr>
        <p:txBody>
          <a:bodyPr wrap="square" rtlCol="0">
            <a:spAutoFit/>
          </a:bodyPr>
          <a:lstStyle/>
          <a:p>
            <a:pPr algn="just"/>
            <a:r>
              <a:rPr lang="it-IT" sz="1400" b="0" i="0" dirty="0">
                <a:effectLst/>
                <a:latin typeface="Lucida Handwriting" panose="03010101010101010101" pitchFamily="66" charset="0"/>
              </a:rPr>
              <a:t>Allora Davide intonò questo lamento su Saul e suo figlio </a:t>
            </a:r>
            <a:r>
              <a:rPr lang="it-IT" sz="1400" b="0" i="0" dirty="0" err="1">
                <a:effectLst/>
                <a:latin typeface="Lucida Handwriting" panose="03010101010101010101" pitchFamily="66" charset="0"/>
              </a:rPr>
              <a:t>Giònata</a:t>
            </a:r>
            <a:r>
              <a:rPr lang="it-IT" sz="1400" b="0" i="0" dirty="0">
                <a:effectLst/>
                <a:latin typeface="Lucida Handwriting" panose="03010101010101010101" pitchFamily="66" charset="0"/>
              </a:rPr>
              <a:t> </a:t>
            </a:r>
            <a:r>
              <a:rPr lang="it-IT" sz="1400" b="0" i="0" baseline="30000" dirty="0">
                <a:effectLst/>
                <a:latin typeface="Lucida Handwriting" panose="03010101010101010101" pitchFamily="66" charset="0"/>
              </a:rPr>
              <a:t>18</a:t>
            </a:r>
            <a:r>
              <a:rPr lang="it-IT" sz="1400" b="0" i="0" dirty="0">
                <a:effectLst/>
                <a:latin typeface="Lucida Handwriting" panose="03010101010101010101" pitchFamily="66" charset="0"/>
              </a:rPr>
              <a:t>e ordinò che fosse insegnato ai figli di Giuda. Ecco, si trova scritto nel Libro del Giusto:</a:t>
            </a:r>
          </a:p>
        </p:txBody>
      </p:sp>
      <p:sp>
        <p:nvSpPr>
          <p:cNvPr id="4" name="CasellaDiTesto 3">
            <a:extLst>
              <a:ext uri="{FF2B5EF4-FFF2-40B4-BE49-F238E27FC236}">
                <a16:creationId xmlns:a16="http://schemas.microsoft.com/office/drawing/2014/main" id="{3368DD42-37CF-4B10-8FF6-BD764B5F29D6}"/>
              </a:ext>
            </a:extLst>
          </p:cNvPr>
          <p:cNvSpPr txBox="1"/>
          <p:nvPr/>
        </p:nvSpPr>
        <p:spPr>
          <a:xfrm>
            <a:off x="6380782" y="2554890"/>
            <a:ext cx="5328592" cy="4086055"/>
          </a:xfrm>
          <a:prstGeom prst="rect">
            <a:avLst/>
          </a:prstGeom>
          <a:noFill/>
        </p:spPr>
        <p:txBody>
          <a:bodyPr wrap="square" rtlCol="0">
            <a:spAutoFit/>
          </a:bodyPr>
          <a:lstStyle/>
          <a:p>
            <a:pPr>
              <a:lnSpc>
                <a:spcPct val="90000"/>
              </a:lnSpc>
            </a:pPr>
            <a:r>
              <a:rPr lang="it-IT" sz="1600" b="0" i="1" baseline="30000" dirty="0">
                <a:effectLst/>
                <a:latin typeface="Lucida Handwriting" panose="03010101010101010101" pitchFamily="66" charset="0"/>
              </a:rPr>
              <a:t>23</a:t>
            </a:r>
            <a:r>
              <a:rPr lang="it-IT" sz="1600" b="0" i="1" dirty="0">
                <a:effectLst/>
                <a:latin typeface="Lucida Handwriting" panose="03010101010101010101" pitchFamily="66" charset="0"/>
              </a:rPr>
              <a:t>Saul e </a:t>
            </a:r>
            <a:r>
              <a:rPr lang="it-IT" sz="1600" b="0" i="1" dirty="0" err="1">
                <a:effectLst/>
                <a:latin typeface="Lucida Handwriting" panose="03010101010101010101" pitchFamily="66" charset="0"/>
              </a:rPr>
              <a:t>Giònata</a:t>
            </a:r>
            <a:r>
              <a:rPr lang="it-IT" sz="1600" b="0" i="1" dirty="0">
                <a:effectLst/>
                <a:latin typeface="Lucida Handwriting" panose="03010101010101010101" pitchFamily="66" charset="0"/>
              </a:rPr>
              <a:t>, amabili e gentili,</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né in vita né in morte </a:t>
            </a:r>
            <a:r>
              <a:rPr lang="it-IT" sz="1600" b="0" i="1" dirty="0" err="1">
                <a:effectLst/>
                <a:latin typeface="Lucida Handwriting" panose="03010101010101010101" pitchFamily="66" charset="0"/>
              </a:rPr>
              <a:t>furon</a:t>
            </a:r>
            <a:r>
              <a:rPr lang="it-IT" sz="1600" b="0" i="1" dirty="0">
                <a:effectLst/>
                <a:latin typeface="Lucida Handwriting" panose="03010101010101010101" pitchFamily="66" charset="0"/>
              </a:rPr>
              <a:t> divisi;</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erano più veloci delle aquile,</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più forti dei leoni.</a:t>
            </a:r>
            <a:br>
              <a:rPr lang="it-IT" sz="1600" b="0" i="1" dirty="0">
                <a:effectLst/>
                <a:latin typeface="Lucida Handwriting" panose="03010101010101010101" pitchFamily="66" charset="0"/>
              </a:rPr>
            </a:br>
            <a:r>
              <a:rPr lang="it-IT" sz="1600" b="0" i="1" baseline="30000" dirty="0">
                <a:effectLst/>
                <a:latin typeface="Lucida Handwriting" panose="03010101010101010101" pitchFamily="66" charset="0"/>
              </a:rPr>
              <a:t>24</a:t>
            </a:r>
            <a:r>
              <a:rPr lang="it-IT" sz="1600" b="0" i="1" dirty="0">
                <a:effectLst/>
                <a:latin typeface="Lucida Handwriting" panose="03010101010101010101" pitchFamily="66" charset="0"/>
              </a:rPr>
              <a:t>Figlie d'Israele, piangete su Saul,</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che vi vestiva di porpora e di delizie,</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che appendeva gioielli d'oro sulle vostre vesti.</a:t>
            </a:r>
            <a:br>
              <a:rPr lang="it-IT" sz="1600" b="0" i="1" dirty="0">
                <a:effectLst/>
                <a:latin typeface="Lucida Handwriting" panose="03010101010101010101" pitchFamily="66" charset="0"/>
              </a:rPr>
            </a:br>
            <a:r>
              <a:rPr lang="it-IT" sz="1600" b="0" i="1" baseline="30000" dirty="0">
                <a:effectLst/>
                <a:latin typeface="Lucida Handwriting" panose="03010101010101010101" pitchFamily="66" charset="0"/>
              </a:rPr>
              <a:t>25</a:t>
            </a:r>
            <a:r>
              <a:rPr lang="it-IT" sz="1600" b="0" i="1" dirty="0">
                <a:effectLst/>
                <a:latin typeface="Lucida Handwriting" panose="03010101010101010101" pitchFamily="66" charset="0"/>
              </a:rPr>
              <a:t>Perché son caduti gli eroi</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in mezzo alla battaglia?</a:t>
            </a:r>
            <a:br>
              <a:rPr lang="it-IT" sz="1600" b="0" i="1" dirty="0">
                <a:effectLst/>
                <a:latin typeface="Lucida Handwriting" panose="03010101010101010101" pitchFamily="66" charset="0"/>
              </a:rPr>
            </a:br>
            <a:r>
              <a:rPr lang="it-IT" sz="1600" b="0" i="1" dirty="0" err="1">
                <a:effectLst/>
                <a:latin typeface="Lucida Handwriting" panose="03010101010101010101" pitchFamily="66" charset="0"/>
              </a:rPr>
              <a:t>Giònata</a:t>
            </a:r>
            <a:r>
              <a:rPr lang="it-IT" sz="1600" b="0" i="1" dirty="0">
                <a:effectLst/>
                <a:latin typeface="Lucida Handwriting" panose="03010101010101010101" pitchFamily="66" charset="0"/>
              </a:rPr>
              <a:t>, per la tua morte sento dolore,</a:t>
            </a:r>
            <a:br>
              <a:rPr lang="it-IT" sz="1600" b="0" i="1" dirty="0">
                <a:effectLst/>
                <a:latin typeface="Lucida Handwriting" panose="03010101010101010101" pitchFamily="66" charset="0"/>
              </a:rPr>
            </a:br>
            <a:r>
              <a:rPr lang="it-IT" sz="1600" b="0" i="1" baseline="30000" dirty="0">
                <a:effectLst/>
                <a:latin typeface="Lucida Handwriting" panose="03010101010101010101" pitchFamily="66" charset="0"/>
              </a:rPr>
              <a:t>26</a:t>
            </a:r>
            <a:r>
              <a:rPr lang="it-IT" sz="1600" b="0" i="1" dirty="0">
                <a:effectLst/>
                <a:latin typeface="Lucida Handwriting" panose="03010101010101010101" pitchFamily="66" charset="0"/>
              </a:rPr>
              <a:t>l'angoscia mi stringe per te,</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fratello mio </a:t>
            </a:r>
            <a:r>
              <a:rPr lang="it-IT" sz="1600" b="0" i="1" dirty="0" err="1">
                <a:effectLst/>
                <a:latin typeface="Lucida Handwriting" panose="03010101010101010101" pitchFamily="66" charset="0"/>
              </a:rPr>
              <a:t>Giònata</a:t>
            </a:r>
            <a:r>
              <a:rPr lang="it-IT" sz="1600" b="0" i="1" dirty="0">
                <a:effectLst/>
                <a:latin typeface="Lucida Handwriting" panose="03010101010101010101" pitchFamily="66" charset="0"/>
              </a:rPr>
              <a:t>!</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Tu mi eri molto caro;</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la tua amicizia era per me preziosa</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più che amore di donna.</a:t>
            </a:r>
            <a:br>
              <a:rPr lang="it-IT" sz="1600" b="0" i="1" dirty="0">
                <a:effectLst/>
                <a:latin typeface="Lucida Handwriting" panose="03010101010101010101" pitchFamily="66" charset="0"/>
              </a:rPr>
            </a:br>
            <a:r>
              <a:rPr lang="it-IT" sz="1600" b="0" i="1" baseline="30000" dirty="0">
                <a:effectLst/>
                <a:latin typeface="Lucida Handwriting" panose="03010101010101010101" pitchFamily="66" charset="0"/>
              </a:rPr>
              <a:t>27</a:t>
            </a:r>
            <a:r>
              <a:rPr lang="it-IT" sz="1600" b="0" i="1" dirty="0">
                <a:effectLst/>
                <a:latin typeface="Lucida Handwriting" panose="03010101010101010101" pitchFamily="66" charset="0"/>
              </a:rPr>
              <a:t>Perché son caduti gli eroi,</a:t>
            </a:r>
            <a:br>
              <a:rPr lang="it-IT" sz="1600" b="0" i="1" dirty="0">
                <a:effectLst/>
                <a:latin typeface="Lucida Handwriting" panose="03010101010101010101" pitchFamily="66" charset="0"/>
              </a:rPr>
            </a:br>
            <a:r>
              <a:rPr lang="it-IT" sz="1600" b="0" i="1" dirty="0">
                <a:effectLst/>
                <a:latin typeface="Lucida Handwriting" panose="03010101010101010101" pitchFamily="66" charset="0"/>
              </a:rPr>
              <a:t>son periti quei fulmini di guerra?».</a:t>
            </a:r>
            <a:endParaRPr lang="it-IT" sz="1600" dirty="0"/>
          </a:p>
        </p:txBody>
      </p:sp>
      <p:pic>
        <p:nvPicPr>
          <p:cNvPr id="5" name="Immagine 4">
            <a:extLst>
              <a:ext uri="{FF2B5EF4-FFF2-40B4-BE49-F238E27FC236}">
                <a16:creationId xmlns:a16="http://schemas.microsoft.com/office/drawing/2014/main" id="{048B828E-881D-4475-A985-2FCBBC2D5BE4}"/>
              </a:ext>
            </a:extLst>
          </p:cNvPr>
          <p:cNvPicPr>
            <a:picLocks noChangeAspect="1"/>
          </p:cNvPicPr>
          <p:nvPr/>
        </p:nvPicPr>
        <p:blipFill>
          <a:blip r:embed="rId2"/>
          <a:stretch>
            <a:fillRect/>
          </a:stretch>
        </p:blipFill>
        <p:spPr>
          <a:xfrm>
            <a:off x="197741" y="44355"/>
            <a:ext cx="3133725" cy="1457325"/>
          </a:xfrm>
          <a:prstGeom prst="rect">
            <a:avLst/>
          </a:prstGeom>
        </p:spPr>
      </p:pic>
    </p:spTree>
    <p:extLst>
      <p:ext uri="{BB962C8B-B14F-4D97-AF65-F5344CB8AC3E}">
        <p14:creationId xmlns:p14="http://schemas.microsoft.com/office/powerpoint/2010/main" val="1971344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197868" y="301484"/>
            <a:ext cx="9143998" cy="1020762"/>
          </a:xfrm>
        </p:spPr>
        <p:txBody>
          <a:bodyPr>
            <a:normAutofit/>
          </a:bodyPr>
          <a:lstStyle/>
          <a:p>
            <a:pPr algn="ctr"/>
            <a:r>
              <a:rPr lang="it-IT" sz="4800" dirty="0">
                <a:latin typeface="Lucida Handwriting" panose="03010101010101010101" pitchFamily="66" charset="0"/>
              </a:rPr>
              <a:t>        </a:t>
            </a:r>
            <a:r>
              <a:rPr lang="it-IT" sz="3600" dirty="0">
                <a:latin typeface="Lucida Handwriting" panose="03010101010101010101" pitchFamily="66" charset="0"/>
              </a:rPr>
              <a:t>Leale fino a morire</a:t>
            </a:r>
            <a:endParaRPr lang="it-IT" sz="4800" dirty="0">
              <a:latin typeface="Lucida Handwriting" panose="03010101010101010101" pitchFamily="66" charset="0"/>
            </a:endParaRPr>
          </a:p>
        </p:txBody>
      </p:sp>
      <p:sp>
        <p:nvSpPr>
          <p:cNvPr id="11" name="Rectangle 2">
            <a:extLst>
              <a:ext uri="{FF2B5EF4-FFF2-40B4-BE49-F238E27FC236}">
                <a16:creationId xmlns:a16="http://schemas.microsoft.com/office/drawing/2014/main" id="{6D4D5A7D-3491-4F93-8687-E01F7425B4E7}"/>
              </a:ext>
            </a:extLst>
          </p:cNvPr>
          <p:cNvSpPr>
            <a:spLocks noChangeArrowheads="1"/>
          </p:cNvSpPr>
          <p:nvPr/>
        </p:nvSpPr>
        <p:spPr bwMode="auto">
          <a:xfrm>
            <a:off x="-1220329" y="1546910"/>
            <a:ext cx="205308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effectLst/>
                <a:latin typeface="Arial" panose="020B0604020202020204" pitchFamily="34" charset="0"/>
              </a:rPr>
            </a:br>
            <a:endParaRPr kumimoji="0" lang="it-IT" altLang="it-IT" sz="1800" b="0" i="0" u="none" strike="noStrike" cap="none" normalizeH="0" baseline="0">
              <a:ln>
                <a:noFill/>
              </a:ln>
              <a:effectLst/>
              <a:latin typeface="Arial" panose="020B0604020202020204" pitchFamily="34" charset="0"/>
            </a:endParaRPr>
          </a:p>
        </p:txBody>
      </p:sp>
      <p:sp>
        <p:nvSpPr>
          <p:cNvPr id="4" name="CasellaDiTesto 3">
            <a:extLst>
              <a:ext uri="{FF2B5EF4-FFF2-40B4-BE49-F238E27FC236}">
                <a16:creationId xmlns:a16="http://schemas.microsoft.com/office/drawing/2014/main" id="{3368DD42-37CF-4B10-8FF6-BD764B5F29D6}"/>
              </a:ext>
            </a:extLst>
          </p:cNvPr>
          <p:cNvSpPr txBox="1"/>
          <p:nvPr/>
        </p:nvSpPr>
        <p:spPr>
          <a:xfrm>
            <a:off x="239725" y="4464114"/>
            <a:ext cx="11709374" cy="2246769"/>
          </a:xfrm>
          <a:prstGeom prst="rect">
            <a:avLst/>
          </a:prstGeom>
          <a:noFill/>
        </p:spPr>
        <p:txBody>
          <a:bodyPr wrap="square" rtlCol="0">
            <a:spAutoFit/>
          </a:bodyPr>
          <a:lstStyle/>
          <a:p>
            <a:pPr algn="just"/>
            <a:r>
              <a:rPr lang="it-IT" sz="2000" dirty="0">
                <a:effectLst/>
                <a:latin typeface="Lucida Handwriting" panose="03010101010101010101" pitchFamily="66" charset="0"/>
                <a:ea typeface="Calibri" panose="020F0502020204030204" pitchFamily="34" charset="0"/>
                <a:cs typeface="Times New Roman" panose="02020603050405020304" pitchFamily="18" charset="0"/>
              </a:rPr>
              <a:t>Il racconto della morte di Saul e Gionata nella battaglia di </a:t>
            </a:r>
            <a:r>
              <a:rPr lang="it-IT" sz="2000" dirty="0" err="1">
                <a:effectLst/>
                <a:latin typeface="Lucida Handwriting" panose="03010101010101010101" pitchFamily="66" charset="0"/>
                <a:ea typeface="Calibri" panose="020F0502020204030204" pitchFamily="34" charset="0"/>
                <a:cs typeface="Times New Roman" panose="02020603050405020304" pitchFamily="18" charset="0"/>
              </a:rPr>
              <a:t>Ghèlboe</a:t>
            </a:r>
            <a:r>
              <a:rPr lang="it-IT" sz="2000" dirty="0">
                <a:effectLst/>
                <a:latin typeface="Lucida Handwriting" panose="03010101010101010101" pitchFamily="66" charset="0"/>
                <a:ea typeface="Calibri" panose="020F0502020204030204" pitchFamily="34" charset="0"/>
                <a:cs typeface="Times New Roman" panose="02020603050405020304" pitchFamily="18" charset="0"/>
              </a:rPr>
              <a:t> conferma la lealtà eroica del figlio che ha tentato di “convertire” al bene e al giusto giudizio il padre, ma quando si è reso conto che questo sforzo era impossibile per il padre, ha cercato di difendere Davide dall’ira di Saul e, contemporaneamente, non ha lasciato solo il Re in balia delle sue ombre… leale fino a morire per il padre, nonostante il padre non avesse voluto ascoltare la sapienza del figlio.</a:t>
            </a:r>
          </a:p>
        </p:txBody>
      </p:sp>
      <p:pic>
        <p:nvPicPr>
          <p:cNvPr id="5" name="Immagine 4">
            <a:extLst>
              <a:ext uri="{FF2B5EF4-FFF2-40B4-BE49-F238E27FC236}">
                <a16:creationId xmlns:a16="http://schemas.microsoft.com/office/drawing/2014/main" id="{048B828E-881D-4475-A985-2FCBBC2D5BE4}"/>
              </a:ext>
            </a:extLst>
          </p:cNvPr>
          <p:cNvPicPr>
            <a:picLocks noChangeAspect="1"/>
          </p:cNvPicPr>
          <p:nvPr/>
        </p:nvPicPr>
        <p:blipFill>
          <a:blip r:embed="rId2"/>
          <a:stretch>
            <a:fillRect/>
          </a:stretch>
        </p:blipFill>
        <p:spPr>
          <a:xfrm>
            <a:off x="3040412" y="1700808"/>
            <a:ext cx="5458910" cy="2538642"/>
          </a:xfrm>
          <a:prstGeom prst="rect">
            <a:avLst/>
          </a:prstGeom>
        </p:spPr>
      </p:pic>
    </p:spTree>
    <p:extLst>
      <p:ext uri="{BB962C8B-B14F-4D97-AF65-F5344CB8AC3E}">
        <p14:creationId xmlns:p14="http://schemas.microsoft.com/office/powerpoint/2010/main" val="3746624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p:txBody>
          <a:bodyPr>
            <a:normAutofit/>
          </a:bodyPr>
          <a:lstStyle/>
          <a:p>
            <a:r>
              <a:rPr lang="it-IT" sz="4800" dirty="0">
                <a:latin typeface="Lucida Handwriting" panose="03010101010101010101" pitchFamily="66" charset="0"/>
              </a:rPr>
              <a:t>CONDIVIDIAMO</a:t>
            </a:r>
          </a:p>
        </p:txBody>
      </p:sp>
      <p:sp>
        <p:nvSpPr>
          <p:cNvPr id="3" name="CasellaDiTesto 2">
            <a:extLst>
              <a:ext uri="{FF2B5EF4-FFF2-40B4-BE49-F238E27FC236}">
                <a16:creationId xmlns:a16="http://schemas.microsoft.com/office/drawing/2014/main" id="{DD3E1C03-E655-4E2A-81B9-76991E7B9669}"/>
              </a:ext>
            </a:extLst>
          </p:cNvPr>
          <p:cNvSpPr txBox="1"/>
          <p:nvPr/>
        </p:nvSpPr>
        <p:spPr>
          <a:xfrm>
            <a:off x="804060" y="1988840"/>
            <a:ext cx="9143998" cy="3425553"/>
          </a:xfrm>
          <a:prstGeom prst="rect">
            <a:avLst/>
          </a:prstGeom>
          <a:noFill/>
        </p:spPr>
        <p:txBody>
          <a:bodyPr wrap="square" rtlCol="0">
            <a:spAutoFit/>
          </a:bodyPr>
          <a:lstStyle/>
          <a:p>
            <a:pPr>
              <a:lnSpc>
                <a:spcPct val="90000"/>
              </a:lnSpc>
            </a:pPr>
            <a:r>
              <a:rPr lang="it-IT" sz="2400" dirty="0">
                <a:latin typeface="Lucida Handwriting" panose="03010101010101010101" pitchFamily="66" charset="0"/>
              </a:rPr>
              <a:t>«La cosa migliore da fare quando si è tristi, è imparare qualcosa»…… quanto e quando sono disposto ad ascoltare ? Ad imparare?</a:t>
            </a:r>
          </a:p>
          <a:p>
            <a:pPr>
              <a:lnSpc>
                <a:spcPct val="90000"/>
              </a:lnSpc>
            </a:pPr>
            <a:endParaRPr lang="it-IT" sz="2400" dirty="0">
              <a:latin typeface="Lucida Handwriting" panose="03010101010101010101" pitchFamily="66" charset="0"/>
            </a:endParaRPr>
          </a:p>
          <a:p>
            <a:pPr>
              <a:lnSpc>
                <a:spcPct val="90000"/>
              </a:lnSpc>
            </a:pPr>
            <a:endParaRPr lang="it-IT" sz="2400">
              <a:latin typeface="Lucida Handwriting" panose="03010101010101010101" pitchFamily="66" charset="0"/>
            </a:endParaRPr>
          </a:p>
          <a:p>
            <a:pPr>
              <a:lnSpc>
                <a:spcPct val="90000"/>
              </a:lnSpc>
            </a:pPr>
            <a:endParaRPr lang="it-IT" sz="2400" dirty="0">
              <a:latin typeface="Lucida Handwriting" panose="03010101010101010101" pitchFamily="66" charset="0"/>
            </a:endParaRPr>
          </a:p>
          <a:p>
            <a:pPr>
              <a:lnSpc>
                <a:spcPct val="90000"/>
              </a:lnSpc>
            </a:pPr>
            <a:r>
              <a:rPr lang="it-IT" sz="2400" dirty="0">
                <a:latin typeface="Lucida Handwriting" panose="03010101010101010101" pitchFamily="66" charset="0"/>
              </a:rPr>
              <a:t>«Leale fino a morire» …. Per chi? Quando?</a:t>
            </a:r>
          </a:p>
          <a:p>
            <a:pPr>
              <a:lnSpc>
                <a:spcPct val="90000"/>
              </a:lnSpc>
            </a:pPr>
            <a:endParaRPr lang="it-IT" sz="2400" dirty="0">
              <a:latin typeface="Lucida Handwriting" panose="03010101010101010101" pitchFamily="66" charset="0"/>
            </a:endParaRPr>
          </a:p>
          <a:p>
            <a:pPr>
              <a:lnSpc>
                <a:spcPct val="90000"/>
              </a:lnSpc>
            </a:pPr>
            <a:endParaRPr lang="it-IT" sz="2400" dirty="0">
              <a:latin typeface="Lucida Handwriting" panose="03010101010101010101" pitchFamily="66" charset="0"/>
            </a:endParaRPr>
          </a:p>
          <a:p>
            <a:pPr>
              <a:lnSpc>
                <a:spcPct val="90000"/>
              </a:lnSpc>
            </a:pPr>
            <a:endParaRPr lang="it-IT" sz="2400" dirty="0">
              <a:latin typeface="Lucida Handwriting" panose="03010101010101010101" pitchFamily="66" charset="0"/>
            </a:endParaRPr>
          </a:p>
        </p:txBody>
      </p:sp>
      <p:pic>
        <p:nvPicPr>
          <p:cNvPr id="4" name="Immagine 3">
            <a:extLst>
              <a:ext uri="{FF2B5EF4-FFF2-40B4-BE49-F238E27FC236}">
                <a16:creationId xmlns:a16="http://schemas.microsoft.com/office/drawing/2014/main" id="{EDB31D5C-D323-452F-B664-0294296445B7}"/>
              </a:ext>
            </a:extLst>
          </p:cNvPr>
          <p:cNvPicPr>
            <a:picLocks noChangeAspect="1"/>
          </p:cNvPicPr>
          <p:nvPr/>
        </p:nvPicPr>
        <p:blipFill>
          <a:blip r:embed="rId2"/>
          <a:stretch>
            <a:fillRect/>
          </a:stretch>
        </p:blipFill>
        <p:spPr>
          <a:xfrm>
            <a:off x="9982844" y="0"/>
            <a:ext cx="1619250" cy="1619250"/>
          </a:xfrm>
          <a:prstGeom prst="rect">
            <a:avLst/>
          </a:prstGeom>
        </p:spPr>
      </p:pic>
    </p:spTree>
    <p:extLst>
      <p:ext uri="{BB962C8B-B14F-4D97-AF65-F5344CB8AC3E}">
        <p14:creationId xmlns:p14="http://schemas.microsoft.com/office/powerpoint/2010/main" val="375342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05780" y="666210"/>
            <a:ext cx="11089232" cy="2099684"/>
          </a:xfrm>
        </p:spPr>
        <p:txBody>
          <a:bodyPr rtlCol="0"/>
          <a:lstStyle/>
          <a:p>
            <a:pPr algn="ctr">
              <a:lnSpc>
                <a:spcPct val="107000"/>
              </a:lnSpc>
              <a:spcAft>
                <a:spcPts val="800"/>
              </a:spcAft>
            </a:pPr>
            <a:br>
              <a:rPr lang="it-IT" sz="19900" b="1" dirty="0"/>
            </a:br>
            <a:endParaRPr lang="it-IT" sz="23900" dirty="0"/>
          </a:p>
        </p:txBody>
      </p:sp>
      <p:sp>
        <p:nvSpPr>
          <p:cNvPr id="3" name="CasellaDiTesto 2">
            <a:extLst>
              <a:ext uri="{FF2B5EF4-FFF2-40B4-BE49-F238E27FC236}">
                <a16:creationId xmlns:a16="http://schemas.microsoft.com/office/drawing/2014/main" id="{14A0DD1D-3520-44E4-8F7D-C60B9A7CEDC8}"/>
              </a:ext>
            </a:extLst>
          </p:cNvPr>
          <p:cNvSpPr txBox="1"/>
          <p:nvPr/>
        </p:nvSpPr>
        <p:spPr>
          <a:xfrm>
            <a:off x="261764" y="300712"/>
            <a:ext cx="10513168" cy="3416320"/>
          </a:xfrm>
          <a:prstGeom prst="rect">
            <a:avLst/>
          </a:prstGeom>
          <a:noFill/>
        </p:spPr>
        <p:txBody>
          <a:bodyPr wrap="square" rtlCol="0">
            <a:spAutoFit/>
          </a:bodyPr>
          <a:lstStyle/>
          <a:p>
            <a:pPr algn="l"/>
            <a:r>
              <a:rPr lang="it-IT" b="0" i="0" dirty="0">
                <a:effectLst/>
                <a:latin typeface="Lucida Handwriting" panose="03010101010101010101" pitchFamily="66" charset="0"/>
              </a:rPr>
              <a:t>"La cosa migliore da fare quando si è tristi”, replicò Merlino, cominciando a soffiare e sbuffare, “è imparare qualcosa. È l'unica cosa che non fallisce mai. Puoi essere invecchiato, con il tuo corpo tremolante e indebolito, puoi passare notti insonni ad ascoltare la malattia che prende le tue vene, puoi perdere il tuo solo amore, puoi vedere il mondo attorno a te devastato da lunatici maligni, o sapere che il tuo onore è calpestato nelle fogne delle menti più vili. C'è solo una cosa che tu possa fare per questo: imparare. Impara perché il mondo si muove, e cosa lo muove. Questa è l'unica cosa di cui la mente non si stancherà mai, non si alienerà mai, non ne sarà mai torturata, né spaventata o intimidita, né sognerà mai di pentirsene. Imparare è l'unica cosa per te. Guarda quante cose ci sono da imparare".</a:t>
            </a:r>
          </a:p>
          <a:p>
            <a:pPr algn="l"/>
            <a:r>
              <a:rPr lang="it-IT" b="0" i="0" dirty="0">
                <a:effectLst/>
                <a:latin typeface="Lucida Handwriting" panose="03010101010101010101" pitchFamily="66" charset="0"/>
              </a:rPr>
              <a:t>[T. H. White]</a:t>
            </a:r>
          </a:p>
        </p:txBody>
      </p:sp>
      <p:pic>
        <p:nvPicPr>
          <p:cNvPr id="5" name="Immagine 4">
            <a:extLst>
              <a:ext uri="{FF2B5EF4-FFF2-40B4-BE49-F238E27FC236}">
                <a16:creationId xmlns:a16="http://schemas.microsoft.com/office/drawing/2014/main" id="{639FC2CC-2A4E-4E62-BD97-D21A50B10AF5}"/>
              </a:ext>
            </a:extLst>
          </p:cNvPr>
          <p:cNvPicPr>
            <a:picLocks noChangeAspect="1"/>
          </p:cNvPicPr>
          <p:nvPr/>
        </p:nvPicPr>
        <p:blipFill>
          <a:blip r:embed="rId3"/>
          <a:stretch>
            <a:fillRect/>
          </a:stretch>
        </p:blipFill>
        <p:spPr>
          <a:xfrm>
            <a:off x="6386922" y="3131392"/>
            <a:ext cx="4748050" cy="3488234"/>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522413" y="451240"/>
            <a:ext cx="9143998" cy="1020762"/>
          </a:xfrm>
        </p:spPr>
        <p:txBody>
          <a:bodyPr>
            <a:normAutofit fontScale="90000"/>
          </a:bodyPr>
          <a:lstStyle/>
          <a:p>
            <a:pPr algn="ctr"/>
            <a:r>
              <a:rPr lang="it-IT" sz="4800" dirty="0">
                <a:latin typeface="Lucida Handwriting" panose="03010101010101010101" pitchFamily="66" charset="0"/>
              </a:rPr>
              <a:t>   </a:t>
            </a:r>
            <a:r>
              <a:rPr lang="it-IT" sz="3600" b="1" i="1" dirty="0">
                <a:effectLst/>
                <a:latin typeface="Lucida Handwriting" panose="03010101010101010101" pitchFamily="66" charset="0"/>
                <a:ea typeface="Calibri" panose="020F0502020204030204" pitchFamily="34" charset="0"/>
                <a:cs typeface="Times New Roman" panose="02020603050405020304" pitchFamily="18" charset="0"/>
              </a:rPr>
              <a:t>Gionata e Saul:</a:t>
            </a:r>
            <a:br>
              <a:rPr lang="it-IT" sz="3600" b="1" i="1" dirty="0">
                <a:effectLst/>
                <a:latin typeface="Lucida Handwriting" panose="03010101010101010101" pitchFamily="66" charset="0"/>
                <a:ea typeface="Calibri" panose="020F0502020204030204" pitchFamily="34" charset="0"/>
                <a:cs typeface="Times New Roman" panose="02020603050405020304" pitchFamily="18" charset="0"/>
              </a:rPr>
            </a:br>
            <a:r>
              <a:rPr lang="it-IT" sz="3600" b="1" i="1" dirty="0">
                <a:effectLst/>
                <a:latin typeface="Lucida Handwriting" panose="03010101010101010101" pitchFamily="66" charset="0"/>
                <a:ea typeface="Calibri" panose="020F0502020204030204" pitchFamily="34" charset="0"/>
                <a:cs typeface="Times New Roman" panose="02020603050405020304" pitchFamily="18" charset="0"/>
              </a:rPr>
              <a:t>il figlio che contesta il padre</a:t>
            </a:r>
            <a:endParaRPr lang="it-IT" sz="4800" dirty="0">
              <a:latin typeface="Lucida Handwriting" panose="03010101010101010101" pitchFamily="66" charset="0"/>
            </a:endParaRPr>
          </a:p>
        </p:txBody>
      </p:sp>
      <p:sp>
        <p:nvSpPr>
          <p:cNvPr id="8" name="CasellaDiTesto 7">
            <a:extLst>
              <a:ext uri="{FF2B5EF4-FFF2-40B4-BE49-F238E27FC236}">
                <a16:creationId xmlns:a16="http://schemas.microsoft.com/office/drawing/2014/main" id="{84732CE8-2A45-400A-827A-3372814C8F92}"/>
              </a:ext>
            </a:extLst>
          </p:cNvPr>
          <p:cNvSpPr txBox="1"/>
          <p:nvPr/>
        </p:nvSpPr>
        <p:spPr>
          <a:xfrm>
            <a:off x="7678588" y="1947055"/>
            <a:ext cx="4248472" cy="4431983"/>
          </a:xfrm>
          <a:prstGeom prst="rect">
            <a:avLst/>
          </a:prstGeom>
          <a:noFill/>
        </p:spPr>
        <p:txBody>
          <a:bodyPr wrap="square">
            <a:spAutoFit/>
          </a:bodyPr>
          <a:lstStyle/>
          <a:p>
            <a:r>
              <a:rPr lang="it-IT" sz="2400" dirty="0">
                <a:latin typeface="Lucida Handwriting" panose="03010101010101010101" pitchFamily="66" charset="0"/>
              </a:rPr>
              <a:t>Esploriamo un po’ il rapporto tra Saul e Gionata proprio perché mostra quasi una “inversione di ruoli”: </a:t>
            </a:r>
          </a:p>
          <a:p>
            <a:r>
              <a:rPr lang="it-IT" sz="2400" dirty="0">
                <a:latin typeface="Lucida Handwriting" panose="03010101010101010101" pitchFamily="66" charset="0"/>
              </a:rPr>
              <a:t>il figlio contesterà i pensieri e le decisioni del padre e proverà – nel far ciò – a “convertire” Saul al bene!!</a:t>
            </a:r>
          </a:p>
          <a:p>
            <a:endParaRPr lang="it-IT" dirty="0"/>
          </a:p>
        </p:txBody>
      </p:sp>
      <p:pic>
        <p:nvPicPr>
          <p:cNvPr id="10" name="Immagine 9">
            <a:extLst>
              <a:ext uri="{FF2B5EF4-FFF2-40B4-BE49-F238E27FC236}">
                <a16:creationId xmlns:a16="http://schemas.microsoft.com/office/drawing/2014/main" id="{FDF2EB54-84F0-45BF-8555-948D553B91D2}"/>
              </a:ext>
            </a:extLst>
          </p:cNvPr>
          <p:cNvPicPr>
            <a:picLocks noChangeAspect="1"/>
          </p:cNvPicPr>
          <p:nvPr/>
        </p:nvPicPr>
        <p:blipFill>
          <a:blip r:embed="rId2"/>
          <a:stretch>
            <a:fillRect/>
          </a:stretch>
        </p:blipFill>
        <p:spPr>
          <a:xfrm>
            <a:off x="477788" y="2313167"/>
            <a:ext cx="6676254" cy="3413993"/>
          </a:xfrm>
          <a:prstGeom prst="rect">
            <a:avLst/>
          </a:prstGeom>
        </p:spPr>
      </p:pic>
    </p:spTree>
    <p:extLst>
      <p:ext uri="{BB962C8B-B14F-4D97-AF65-F5344CB8AC3E}">
        <p14:creationId xmlns:p14="http://schemas.microsoft.com/office/powerpoint/2010/main" val="183598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522413" y="451240"/>
            <a:ext cx="9143998" cy="1020762"/>
          </a:xfrm>
        </p:spPr>
        <p:txBody>
          <a:bodyPr>
            <a:normAutofit/>
          </a:bodyPr>
          <a:lstStyle/>
          <a:p>
            <a:pPr algn="ctr"/>
            <a:r>
              <a:rPr lang="it-IT" sz="4800" dirty="0">
                <a:latin typeface="Lucida Handwriting" panose="03010101010101010101" pitchFamily="66" charset="0"/>
              </a:rPr>
              <a:t>   </a:t>
            </a:r>
            <a:r>
              <a:rPr lang="it-IT" sz="3600" dirty="0">
                <a:latin typeface="Lucida Handwriting" panose="03010101010101010101" pitchFamily="66" charset="0"/>
              </a:rPr>
              <a:t>Chi è </a:t>
            </a:r>
            <a:r>
              <a:rPr lang="it-IT" sz="3600" b="1" i="1" dirty="0">
                <a:effectLst/>
                <a:latin typeface="Lucida Handwriting" panose="03010101010101010101" pitchFamily="66" charset="0"/>
                <a:ea typeface="Calibri" panose="020F0502020204030204" pitchFamily="34" charset="0"/>
                <a:cs typeface="Times New Roman" panose="02020603050405020304" pitchFamily="18" charset="0"/>
              </a:rPr>
              <a:t>Gionata?</a:t>
            </a:r>
            <a:endParaRPr lang="it-IT" sz="4800" dirty="0">
              <a:latin typeface="Lucida Handwriting" panose="03010101010101010101" pitchFamily="66" charset="0"/>
            </a:endParaRPr>
          </a:p>
        </p:txBody>
      </p:sp>
      <p:sp>
        <p:nvSpPr>
          <p:cNvPr id="8" name="CasellaDiTesto 7">
            <a:extLst>
              <a:ext uri="{FF2B5EF4-FFF2-40B4-BE49-F238E27FC236}">
                <a16:creationId xmlns:a16="http://schemas.microsoft.com/office/drawing/2014/main" id="{84732CE8-2A45-400A-827A-3372814C8F92}"/>
              </a:ext>
            </a:extLst>
          </p:cNvPr>
          <p:cNvSpPr txBox="1"/>
          <p:nvPr/>
        </p:nvSpPr>
        <p:spPr>
          <a:xfrm>
            <a:off x="765820" y="4755586"/>
            <a:ext cx="6840760" cy="2031325"/>
          </a:xfrm>
          <a:prstGeom prst="rect">
            <a:avLst/>
          </a:prstGeom>
          <a:noFill/>
        </p:spPr>
        <p:txBody>
          <a:bodyPr wrap="square">
            <a:spAutoFit/>
          </a:bodyPr>
          <a:lstStyle/>
          <a:p>
            <a:pPr algn="just"/>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Senza dir nulla al padre e insieme con il suo scudiero, egli inventa la beffa contro la guarnigione filistea di </a:t>
            </a:r>
            <a:r>
              <a:rPr lang="it-IT" sz="1800" dirty="0" err="1">
                <a:effectLst/>
                <a:latin typeface="Lucida Handwriting" panose="03010101010101010101" pitchFamily="66" charset="0"/>
                <a:ea typeface="Calibri" panose="020F0502020204030204" pitchFamily="34" charset="0"/>
                <a:cs typeface="Times New Roman" panose="02020603050405020304" pitchFamily="18" charset="0"/>
              </a:rPr>
              <a:t>Gheba</a:t>
            </a:r>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 di Beniamino, che sarà poi l’occasione della grande vittoria di </a:t>
            </a:r>
            <a:r>
              <a:rPr lang="it-IT" sz="1800" dirty="0" err="1">
                <a:effectLst/>
                <a:latin typeface="Lucida Handwriting" panose="03010101010101010101" pitchFamily="66" charset="0"/>
                <a:ea typeface="Calibri" panose="020F0502020204030204" pitchFamily="34" charset="0"/>
                <a:cs typeface="Times New Roman" panose="02020603050405020304" pitchFamily="18" charset="0"/>
              </a:rPr>
              <a:t>Mikhmash</a:t>
            </a:r>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 in cui il Signore salverà Israele (</a:t>
            </a:r>
            <a:r>
              <a:rPr lang="it-IT" sz="1800" i="1" dirty="0">
                <a:effectLst/>
                <a:latin typeface="Lucida Handwriting" panose="03010101010101010101" pitchFamily="66" charset="0"/>
                <a:ea typeface="Calibri" panose="020F0502020204030204" pitchFamily="34" charset="0"/>
                <a:cs typeface="Times New Roman" panose="02020603050405020304" pitchFamily="18" charset="0"/>
              </a:rPr>
              <a:t>cfr.</a:t>
            </a:r>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 1Sam 14, 1-23.46).</a:t>
            </a:r>
          </a:p>
          <a:p>
            <a:endParaRPr lang="it-IT" dirty="0"/>
          </a:p>
        </p:txBody>
      </p:sp>
      <p:pic>
        <p:nvPicPr>
          <p:cNvPr id="3" name="Immagine 2">
            <a:extLst>
              <a:ext uri="{FF2B5EF4-FFF2-40B4-BE49-F238E27FC236}">
                <a16:creationId xmlns:a16="http://schemas.microsoft.com/office/drawing/2014/main" id="{883447E8-0417-4B4F-AE0C-C1389148AB44}"/>
              </a:ext>
            </a:extLst>
          </p:cNvPr>
          <p:cNvPicPr>
            <a:picLocks noChangeAspect="1"/>
          </p:cNvPicPr>
          <p:nvPr/>
        </p:nvPicPr>
        <p:blipFill>
          <a:blip r:embed="rId2"/>
          <a:stretch>
            <a:fillRect/>
          </a:stretch>
        </p:blipFill>
        <p:spPr>
          <a:xfrm>
            <a:off x="8672664" y="3622304"/>
            <a:ext cx="2750341" cy="3235696"/>
          </a:xfrm>
          <a:prstGeom prst="rect">
            <a:avLst/>
          </a:prstGeom>
        </p:spPr>
      </p:pic>
      <p:pic>
        <p:nvPicPr>
          <p:cNvPr id="4" name="Immagine 3">
            <a:extLst>
              <a:ext uri="{FF2B5EF4-FFF2-40B4-BE49-F238E27FC236}">
                <a16:creationId xmlns:a16="http://schemas.microsoft.com/office/drawing/2014/main" id="{9F2447EA-58C0-4AE5-BEB6-85D47DC497EA}"/>
              </a:ext>
            </a:extLst>
          </p:cNvPr>
          <p:cNvPicPr>
            <a:picLocks noChangeAspect="1"/>
          </p:cNvPicPr>
          <p:nvPr/>
        </p:nvPicPr>
        <p:blipFill>
          <a:blip r:embed="rId3"/>
          <a:stretch>
            <a:fillRect/>
          </a:stretch>
        </p:blipFill>
        <p:spPr>
          <a:xfrm>
            <a:off x="549796" y="1825286"/>
            <a:ext cx="2517038" cy="2517038"/>
          </a:xfrm>
          <a:prstGeom prst="rect">
            <a:avLst/>
          </a:prstGeom>
        </p:spPr>
      </p:pic>
      <p:sp>
        <p:nvSpPr>
          <p:cNvPr id="9" name="CasellaDiTesto 8">
            <a:extLst>
              <a:ext uri="{FF2B5EF4-FFF2-40B4-BE49-F238E27FC236}">
                <a16:creationId xmlns:a16="http://schemas.microsoft.com/office/drawing/2014/main" id="{20FBDCC3-C0FD-4DCF-85AD-A0BE7191F4AA}"/>
              </a:ext>
            </a:extLst>
          </p:cNvPr>
          <p:cNvSpPr txBox="1"/>
          <p:nvPr/>
        </p:nvSpPr>
        <p:spPr>
          <a:xfrm>
            <a:off x="3502124" y="1895135"/>
            <a:ext cx="7621590" cy="2031325"/>
          </a:xfrm>
          <a:prstGeom prst="rect">
            <a:avLst/>
          </a:prstGeom>
          <a:noFill/>
        </p:spPr>
        <p:txBody>
          <a:bodyPr wrap="square">
            <a:spAutoFit/>
          </a:bodyPr>
          <a:lstStyle/>
          <a:p>
            <a:r>
              <a:rPr lang="it-IT" dirty="0">
                <a:latin typeface="Lucida Handwriting" panose="03010101010101010101" pitchFamily="66" charset="0"/>
              </a:rPr>
              <a:t>Gionata è una splendida figura di eroe, ricco di iniziative coraggiose, spericolate e geniali. È lui che apre le ostilità e la ribellione contro l’oppressione filistea (1Sam 13, 3: Allora </a:t>
            </a:r>
            <a:r>
              <a:rPr lang="it-IT" dirty="0" err="1">
                <a:latin typeface="Lucida Handwriting" panose="03010101010101010101" pitchFamily="66" charset="0"/>
              </a:rPr>
              <a:t>Giònata</a:t>
            </a:r>
            <a:r>
              <a:rPr lang="it-IT" dirty="0">
                <a:latin typeface="Lucida Handwriting" panose="03010101010101010101" pitchFamily="66" charset="0"/>
              </a:rPr>
              <a:t> sconfisse la guarnigione dei Filistei che era a </a:t>
            </a:r>
            <a:r>
              <a:rPr lang="it-IT" dirty="0" err="1">
                <a:latin typeface="Lucida Handwriting" panose="03010101010101010101" pitchFamily="66" charset="0"/>
              </a:rPr>
              <a:t>Gàbaa</a:t>
            </a:r>
            <a:r>
              <a:rPr lang="it-IT" dirty="0">
                <a:latin typeface="Lucida Handwriting" panose="03010101010101010101" pitchFamily="66" charset="0"/>
              </a:rPr>
              <a:t> e i Filistei lo seppero. Ma Saul suonò il corno in tutta la regione gridando: «Ascoltino gli Ebrei!»). </a:t>
            </a:r>
          </a:p>
        </p:txBody>
      </p:sp>
    </p:spTree>
    <p:extLst>
      <p:ext uri="{BB962C8B-B14F-4D97-AF65-F5344CB8AC3E}">
        <p14:creationId xmlns:p14="http://schemas.microsoft.com/office/powerpoint/2010/main" val="4701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522413" y="451240"/>
            <a:ext cx="9143998" cy="1020762"/>
          </a:xfrm>
        </p:spPr>
        <p:txBody>
          <a:bodyPr>
            <a:normAutofit/>
          </a:bodyPr>
          <a:lstStyle/>
          <a:p>
            <a:pPr algn="ctr"/>
            <a:r>
              <a:rPr lang="it-IT" sz="4800" dirty="0">
                <a:latin typeface="Lucida Handwriting" panose="03010101010101010101" pitchFamily="66" charset="0"/>
              </a:rPr>
              <a:t>   </a:t>
            </a:r>
            <a:r>
              <a:rPr lang="it-IT" sz="3600" dirty="0">
                <a:latin typeface="Lucida Handwriting" panose="03010101010101010101" pitchFamily="66" charset="0"/>
              </a:rPr>
              <a:t>1Sam 19, 1-7</a:t>
            </a:r>
            <a:endParaRPr lang="it-IT" sz="4800" dirty="0">
              <a:latin typeface="Lucida Handwriting" panose="03010101010101010101" pitchFamily="66" charset="0"/>
            </a:endParaRPr>
          </a:p>
        </p:txBody>
      </p:sp>
      <p:sp>
        <p:nvSpPr>
          <p:cNvPr id="8" name="CasellaDiTesto 7">
            <a:extLst>
              <a:ext uri="{FF2B5EF4-FFF2-40B4-BE49-F238E27FC236}">
                <a16:creationId xmlns:a16="http://schemas.microsoft.com/office/drawing/2014/main" id="{84732CE8-2A45-400A-827A-3372814C8F92}"/>
              </a:ext>
            </a:extLst>
          </p:cNvPr>
          <p:cNvSpPr txBox="1"/>
          <p:nvPr/>
        </p:nvSpPr>
        <p:spPr>
          <a:xfrm>
            <a:off x="333772" y="1510104"/>
            <a:ext cx="11161240" cy="4708981"/>
          </a:xfrm>
          <a:prstGeom prst="rect">
            <a:avLst/>
          </a:prstGeom>
          <a:noFill/>
        </p:spPr>
        <p:txBody>
          <a:bodyPr wrap="square">
            <a:spAutoFit/>
          </a:bodyPr>
          <a:lstStyle/>
          <a:p>
            <a:pPr algn="just"/>
            <a:r>
              <a:rPr lang="it-IT" sz="2000" b="0" i="0" dirty="0">
                <a:effectLst/>
                <a:latin typeface="Lucida Handwriting" panose="03010101010101010101" pitchFamily="66" charset="0"/>
              </a:rPr>
              <a:t>Saul comunicò a </a:t>
            </a:r>
            <a:r>
              <a:rPr lang="it-IT" sz="2000" b="0" i="0" dirty="0" err="1">
                <a:effectLst/>
                <a:latin typeface="Lucida Handwriting" panose="03010101010101010101" pitchFamily="66" charset="0"/>
              </a:rPr>
              <a:t>Giònata</a:t>
            </a:r>
            <a:r>
              <a:rPr lang="it-IT" sz="2000" b="0" i="0" dirty="0">
                <a:effectLst/>
                <a:latin typeface="Lucida Handwriting" panose="03010101010101010101" pitchFamily="66" charset="0"/>
              </a:rPr>
              <a:t>, suo figlio, e ai suoi ministri di voler uccidere Davide. Ma </a:t>
            </a:r>
            <a:r>
              <a:rPr lang="it-IT" sz="2000" b="0" i="0" dirty="0" err="1">
                <a:effectLst/>
                <a:latin typeface="Lucida Handwriting" panose="03010101010101010101" pitchFamily="66" charset="0"/>
              </a:rPr>
              <a:t>Giònata</a:t>
            </a:r>
            <a:r>
              <a:rPr lang="it-IT" sz="2000" b="0" i="0" dirty="0">
                <a:effectLst/>
                <a:latin typeface="Lucida Handwriting" panose="03010101010101010101" pitchFamily="66" charset="0"/>
              </a:rPr>
              <a:t>, figlio di Saul, nutriva grande affetto per Davide. </a:t>
            </a:r>
            <a:r>
              <a:rPr lang="it-IT" sz="2000" b="0" i="0" baseline="30000" dirty="0">
                <a:effectLst/>
                <a:latin typeface="Lucida Handwriting" panose="03010101010101010101" pitchFamily="66" charset="0"/>
              </a:rPr>
              <a:t>2</a:t>
            </a:r>
            <a:r>
              <a:rPr lang="it-IT" sz="2000" b="0" i="0" dirty="0">
                <a:effectLst/>
                <a:latin typeface="Lucida Handwriting" panose="03010101010101010101" pitchFamily="66" charset="0"/>
              </a:rPr>
              <a:t>Giònata informò Davide dicendo: «Saul, mio padre, cerca di ucciderti. Sta' in guardia domani, sta' al riparo e nasconditi. </a:t>
            </a:r>
            <a:r>
              <a:rPr lang="it-IT" sz="2000" b="0" i="0" baseline="30000" dirty="0">
                <a:effectLst/>
                <a:latin typeface="Lucida Handwriting" panose="03010101010101010101" pitchFamily="66" charset="0"/>
              </a:rPr>
              <a:t>3</a:t>
            </a:r>
            <a:r>
              <a:rPr lang="it-IT" sz="2000" b="0" i="0" dirty="0">
                <a:effectLst/>
                <a:latin typeface="Lucida Handwriting" panose="03010101010101010101" pitchFamily="66" charset="0"/>
              </a:rPr>
              <a:t>Io uscirò e starò al fianco di mio padre nella campagna dove sarai tu e parlerò in tuo favore a mio padre. Ciò che vedrò te lo farò sapere». </a:t>
            </a:r>
            <a:r>
              <a:rPr lang="it-IT" sz="2000" b="0" i="0" baseline="30000" dirty="0">
                <a:effectLst/>
                <a:latin typeface="Lucida Handwriting" panose="03010101010101010101" pitchFamily="66" charset="0"/>
              </a:rPr>
              <a:t>4</a:t>
            </a:r>
            <a:r>
              <a:rPr lang="it-IT" sz="2000" b="0" i="0" dirty="0">
                <a:effectLst/>
                <a:latin typeface="Lucida Handwriting" panose="03010101010101010101" pitchFamily="66" charset="0"/>
              </a:rPr>
              <a:t>Giònata parlò dunque a Saul, suo padre, in favore di Davide e gli disse: «Non pecchi il re contro il suo servo, contro Davide, che non ha peccato contro di te, che anzi ha fatto cose belle per te. </a:t>
            </a:r>
            <a:r>
              <a:rPr lang="it-IT" sz="2000" b="0" i="0" baseline="30000" dirty="0">
                <a:effectLst/>
                <a:latin typeface="Lucida Handwriting" panose="03010101010101010101" pitchFamily="66" charset="0"/>
              </a:rPr>
              <a:t>5</a:t>
            </a:r>
            <a:r>
              <a:rPr lang="it-IT" sz="2000" b="0" i="0" dirty="0">
                <a:effectLst/>
                <a:latin typeface="Lucida Handwriting" panose="03010101010101010101" pitchFamily="66" charset="0"/>
              </a:rPr>
              <a:t>Egli ha esposto la vita, quando abbatté il Filisteo, e il Signore ha concesso una grande salvezza a tutto Israele. Hai visto e hai gioito. Dunque, perché pecchi contro un innocente, uccidendo Davide senza motivo?». </a:t>
            </a:r>
            <a:r>
              <a:rPr lang="it-IT" sz="2000" b="0" i="0" baseline="30000" dirty="0">
                <a:effectLst/>
                <a:latin typeface="Lucida Handwriting" panose="03010101010101010101" pitchFamily="66" charset="0"/>
              </a:rPr>
              <a:t>6</a:t>
            </a:r>
            <a:r>
              <a:rPr lang="it-IT" sz="2000" b="0" i="0" dirty="0">
                <a:effectLst/>
                <a:latin typeface="Lucida Handwriting" panose="03010101010101010101" pitchFamily="66" charset="0"/>
              </a:rPr>
              <a:t>Saul ascoltò la voce di </a:t>
            </a:r>
            <a:r>
              <a:rPr lang="it-IT" sz="2000" b="0" i="0" dirty="0" err="1">
                <a:effectLst/>
                <a:latin typeface="Lucida Handwriting" panose="03010101010101010101" pitchFamily="66" charset="0"/>
              </a:rPr>
              <a:t>Giònata</a:t>
            </a:r>
            <a:r>
              <a:rPr lang="it-IT" sz="2000" b="0" i="0" dirty="0">
                <a:effectLst/>
                <a:latin typeface="Lucida Handwriting" panose="03010101010101010101" pitchFamily="66" charset="0"/>
              </a:rPr>
              <a:t> e giurò: «Per la vita del Signore, non morirà!». </a:t>
            </a:r>
            <a:r>
              <a:rPr lang="it-IT" sz="2000" b="0" i="0" baseline="30000" dirty="0">
                <a:effectLst/>
                <a:latin typeface="Lucida Handwriting" panose="03010101010101010101" pitchFamily="66" charset="0"/>
              </a:rPr>
              <a:t>7</a:t>
            </a:r>
            <a:r>
              <a:rPr lang="it-IT" sz="2000" b="0" i="0" dirty="0">
                <a:effectLst/>
                <a:latin typeface="Lucida Handwriting" panose="03010101010101010101" pitchFamily="66" charset="0"/>
              </a:rPr>
              <a:t>Giònata chiamò Davide e gli riferì questo colloquio. Poi </a:t>
            </a:r>
            <a:r>
              <a:rPr lang="it-IT" sz="2000" b="0" i="0" dirty="0" err="1">
                <a:effectLst/>
                <a:latin typeface="Lucida Handwriting" panose="03010101010101010101" pitchFamily="66" charset="0"/>
              </a:rPr>
              <a:t>Giònata</a:t>
            </a:r>
            <a:r>
              <a:rPr lang="it-IT" sz="2000" b="0" i="0" dirty="0">
                <a:effectLst/>
                <a:latin typeface="Lucida Handwriting" panose="03010101010101010101" pitchFamily="66" charset="0"/>
              </a:rPr>
              <a:t> introdusse presso Saul Davide, che rimase alla sua presenza come prima</a:t>
            </a:r>
            <a:r>
              <a:rPr lang="it-IT" b="0" i="0" dirty="0">
                <a:effectLst/>
                <a:latin typeface="Verdana" panose="020B0604030504040204" pitchFamily="34" charset="0"/>
              </a:rPr>
              <a:t>.</a:t>
            </a:r>
            <a:endParaRPr lang="it-IT" dirty="0"/>
          </a:p>
        </p:txBody>
      </p:sp>
    </p:spTree>
    <p:extLst>
      <p:ext uri="{BB962C8B-B14F-4D97-AF65-F5344CB8AC3E}">
        <p14:creationId xmlns:p14="http://schemas.microsoft.com/office/powerpoint/2010/main" val="117358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522413" y="139854"/>
            <a:ext cx="9143998" cy="1020762"/>
          </a:xfrm>
        </p:spPr>
        <p:txBody>
          <a:bodyPr>
            <a:normAutofit/>
          </a:bodyPr>
          <a:lstStyle/>
          <a:p>
            <a:pPr algn="ctr"/>
            <a:r>
              <a:rPr lang="it-IT" sz="4800" dirty="0">
                <a:latin typeface="Lucida Handwriting" panose="03010101010101010101" pitchFamily="66" charset="0"/>
              </a:rPr>
              <a:t>   </a:t>
            </a:r>
            <a:r>
              <a:rPr lang="it-IT" sz="3600" dirty="0">
                <a:latin typeface="Lucida Handwriting" panose="03010101010101010101" pitchFamily="66" charset="0"/>
              </a:rPr>
              <a:t>La prima contestazione</a:t>
            </a:r>
            <a:endParaRPr lang="it-IT" sz="4800" dirty="0">
              <a:latin typeface="Lucida Handwriting" panose="03010101010101010101" pitchFamily="66" charset="0"/>
            </a:endParaRPr>
          </a:p>
        </p:txBody>
      </p:sp>
      <p:sp>
        <p:nvSpPr>
          <p:cNvPr id="5" name="CasellaDiTesto 4">
            <a:extLst>
              <a:ext uri="{FF2B5EF4-FFF2-40B4-BE49-F238E27FC236}">
                <a16:creationId xmlns:a16="http://schemas.microsoft.com/office/drawing/2014/main" id="{E0B7740B-ECF4-49AA-AFD7-174378CA5827}"/>
              </a:ext>
            </a:extLst>
          </p:cNvPr>
          <p:cNvSpPr txBox="1"/>
          <p:nvPr/>
        </p:nvSpPr>
        <p:spPr>
          <a:xfrm>
            <a:off x="261764" y="1916832"/>
            <a:ext cx="11474524" cy="4801314"/>
          </a:xfrm>
          <a:prstGeom prst="rect">
            <a:avLst/>
          </a:prstGeom>
          <a:noFill/>
        </p:spPr>
        <p:txBody>
          <a:bodyPr wrap="square">
            <a:spAutoFit/>
          </a:bodyPr>
          <a:lstStyle/>
          <a:p>
            <a:r>
              <a:rPr lang="it-IT" dirty="0">
                <a:latin typeface="Lucida Handwriting" panose="03010101010101010101" pitchFamily="66" charset="0"/>
              </a:rPr>
              <a:t>                                                    Gionata si schiera dalla parte dell’amico perseguitato,</a:t>
            </a:r>
          </a:p>
          <a:p>
            <a:r>
              <a:rPr lang="it-IT" dirty="0">
                <a:latin typeface="Lucida Handwriting" panose="03010101010101010101" pitchFamily="66" charset="0"/>
              </a:rPr>
              <a:t>                                                    scegliendo una posizione lacerante che, mentre si</a:t>
            </a:r>
          </a:p>
          <a:p>
            <a:r>
              <a:rPr lang="it-IT" dirty="0">
                <a:latin typeface="Lucida Handwriting" panose="03010101010101010101" pitchFamily="66" charset="0"/>
              </a:rPr>
              <a:t>                                                    contrappone al padre, cerca di portarlo alla</a:t>
            </a:r>
          </a:p>
          <a:p>
            <a:r>
              <a:rPr lang="it-IT" dirty="0">
                <a:latin typeface="Lucida Handwriting" panose="03010101010101010101" pitchFamily="66" charset="0"/>
              </a:rPr>
              <a:t>                                                    riconciliazione.</a:t>
            </a:r>
          </a:p>
          <a:p>
            <a:r>
              <a:rPr lang="it-IT" dirty="0">
                <a:latin typeface="Lucida Handwriting" panose="03010101010101010101" pitchFamily="66" charset="0"/>
              </a:rPr>
              <a:t> </a:t>
            </a:r>
          </a:p>
          <a:p>
            <a:r>
              <a:rPr lang="it-IT" dirty="0">
                <a:latin typeface="Lucida Handwriting" panose="03010101010101010101" pitchFamily="66" charset="0"/>
              </a:rPr>
              <a:t>                                                    Saputo da Saul stesso della sua decisione di uccidere </a:t>
            </a:r>
          </a:p>
          <a:p>
            <a:r>
              <a:rPr lang="it-IT" dirty="0">
                <a:latin typeface="Lucida Handwriting" panose="03010101010101010101" pitchFamily="66" charset="0"/>
              </a:rPr>
              <a:t>                                                    Davide, Gionata ne informa la vittima e poi intercede</a:t>
            </a:r>
          </a:p>
          <a:p>
            <a:r>
              <a:rPr lang="it-IT" dirty="0">
                <a:latin typeface="Lucida Handwriting" panose="03010101010101010101" pitchFamily="66" charset="0"/>
              </a:rPr>
              <a:t>                                                    per lui presso il padre, operando un provvisorio</a:t>
            </a:r>
          </a:p>
          <a:p>
            <a:r>
              <a:rPr lang="it-IT" dirty="0">
                <a:latin typeface="Lucida Handwriting" panose="03010101010101010101" pitchFamily="66" charset="0"/>
              </a:rPr>
              <a:t>                                                    riavvicinamento</a:t>
            </a:r>
            <a:r>
              <a:rPr lang="it-IT" dirty="0"/>
              <a:t>.</a:t>
            </a:r>
          </a:p>
          <a:p>
            <a:endParaRPr lang="it-IT" dirty="0"/>
          </a:p>
          <a:p>
            <a:endParaRPr lang="it-IT" dirty="0"/>
          </a:p>
          <a:p>
            <a:r>
              <a:rPr lang="it-IT" dirty="0">
                <a:latin typeface="Lucida Handwriting" panose="03010101010101010101" pitchFamily="66" charset="0"/>
              </a:rPr>
              <a:t>Non alza semplicemente la voce, pronto a litigare, ma fa ragionare Saul attraverso alcuni passaggi:</a:t>
            </a:r>
          </a:p>
          <a:p>
            <a:pPr marL="285750" indent="-285750">
              <a:buFont typeface="Wingdings" panose="05000000000000000000" pitchFamily="2" charset="2"/>
              <a:buChar char="v"/>
            </a:pPr>
            <a:r>
              <a:rPr lang="it-IT" dirty="0">
                <a:latin typeface="Lucida Handwriting" panose="03010101010101010101" pitchFamily="66" charset="0"/>
              </a:rPr>
              <a:t>L’azione di Saul viene definita un peccato (= va contro la volontà di Dio)</a:t>
            </a:r>
          </a:p>
          <a:p>
            <a:pPr marL="285750" indent="-285750">
              <a:buFont typeface="Wingdings" panose="05000000000000000000" pitchFamily="2" charset="2"/>
              <a:buChar char="v"/>
            </a:pPr>
            <a:r>
              <a:rPr lang="it-IT" dirty="0">
                <a:latin typeface="Lucida Handwriting" panose="03010101010101010101" pitchFamily="66" charset="0"/>
              </a:rPr>
              <a:t>È un male gratuito (= Davide non è ostile a Saul)</a:t>
            </a:r>
          </a:p>
          <a:p>
            <a:pPr marL="285750" indent="-285750">
              <a:buFont typeface="Wingdings" panose="05000000000000000000" pitchFamily="2" charset="2"/>
              <a:buChar char="v"/>
            </a:pPr>
            <a:r>
              <a:rPr lang="it-IT" dirty="0">
                <a:latin typeface="Lucida Handwriting" panose="03010101010101010101" pitchFamily="66" charset="0"/>
              </a:rPr>
              <a:t>Richiamo al fatto che Saul ricordi il bene che Davide gli ha fatto e la gioia </a:t>
            </a:r>
          </a:p>
          <a:p>
            <a:r>
              <a:rPr lang="it-IT" dirty="0">
                <a:latin typeface="Lucida Handwriting" panose="03010101010101010101" pitchFamily="66" charset="0"/>
              </a:rPr>
              <a:t>    che gli ha procurato e ha procurato a Israele</a:t>
            </a:r>
          </a:p>
        </p:txBody>
      </p:sp>
      <p:pic>
        <p:nvPicPr>
          <p:cNvPr id="4" name="Immagine 3">
            <a:extLst>
              <a:ext uri="{FF2B5EF4-FFF2-40B4-BE49-F238E27FC236}">
                <a16:creationId xmlns:a16="http://schemas.microsoft.com/office/drawing/2014/main" id="{0014EE7B-14CF-49DF-B823-0B4416138A5C}"/>
              </a:ext>
            </a:extLst>
          </p:cNvPr>
          <p:cNvPicPr>
            <a:picLocks noChangeAspect="1"/>
          </p:cNvPicPr>
          <p:nvPr/>
        </p:nvPicPr>
        <p:blipFill>
          <a:blip r:embed="rId2"/>
          <a:stretch>
            <a:fillRect/>
          </a:stretch>
        </p:blipFill>
        <p:spPr>
          <a:xfrm>
            <a:off x="549796" y="2146093"/>
            <a:ext cx="3147446" cy="2160240"/>
          </a:xfrm>
          <a:prstGeom prst="rect">
            <a:avLst/>
          </a:prstGeom>
        </p:spPr>
      </p:pic>
    </p:spTree>
    <p:extLst>
      <p:ext uri="{BB962C8B-B14F-4D97-AF65-F5344CB8AC3E}">
        <p14:creationId xmlns:p14="http://schemas.microsoft.com/office/powerpoint/2010/main" val="20958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522413" y="451240"/>
            <a:ext cx="9143998" cy="1020762"/>
          </a:xfrm>
        </p:spPr>
        <p:txBody>
          <a:bodyPr>
            <a:normAutofit/>
          </a:bodyPr>
          <a:lstStyle/>
          <a:p>
            <a:pPr algn="ctr"/>
            <a:r>
              <a:rPr lang="it-IT" sz="4800" dirty="0">
                <a:latin typeface="Lucida Handwriting" panose="03010101010101010101" pitchFamily="66" charset="0"/>
              </a:rPr>
              <a:t>   </a:t>
            </a:r>
            <a:r>
              <a:rPr lang="it-IT" sz="3600" dirty="0">
                <a:latin typeface="Lucida Handwriting" panose="03010101010101010101" pitchFamily="66" charset="0"/>
              </a:rPr>
              <a:t>1Sam  20, 27-34</a:t>
            </a:r>
            <a:endParaRPr lang="it-IT" sz="4800" dirty="0">
              <a:latin typeface="Lucida Handwriting" panose="03010101010101010101" pitchFamily="66" charset="0"/>
            </a:endParaRPr>
          </a:p>
        </p:txBody>
      </p:sp>
      <p:sp>
        <p:nvSpPr>
          <p:cNvPr id="8" name="CasellaDiTesto 7">
            <a:extLst>
              <a:ext uri="{FF2B5EF4-FFF2-40B4-BE49-F238E27FC236}">
                <a16:creationId xmlns:a16="http://schemas.microsoft.com/office/drawing/2014/main" id="{84732CE8-2A45-400A-827A-3372814C8F92}"/>
              </a:ext>
            </a:extLst>
          </p:cNvPr>
          <p:cNvSpPr txBox="1"/>
          <p:nvPr/>
        </p:nvSpPr>
        <p:spPr>
          <a:xfrm>
            <a:off x="333772" y="1510104"/>
            <a:ext cx="11593288" cy="5324535"/>
          </a:xfrm>
          <a:prstGeom prst="rect">
            <a:avLst/>
          </a:prstGeom>
          <a:noFill/>
        </p:spPr>
        <p:txBody>
          <a:bodyPr wrap="square">
            <a:spAutoFit/>
          </a:bodyPr>
          <a:lstStyle/>
          <a:p>
            <a:pPr algn="just"/>
            <a:r>
              <a:rPr lang="it-IT" sz="2000" b="0" i="0" dirty="0">
                <a:effectLst/>
                <a:latin typeface="Lucida Handwriting" panose="03010101010101010101" pitchFamily="66" charset="0"/>
              </a:rPr>
              <a:t>Ma l'indomani, il secondo giorno della luna nuova, si notò il posto di Davide. Saul disse allora a </a:t>
            </a:r>
            <a:r>
              <a:rPr lang="it-IT" sz="2000" b="0" i="0" dirty="0" err="1">
                <a:effectLst/>
                <a:latin typeface="Lucida Handwriting" panose="03010101010101010101" pitchFamily="66" charset="0"/>
              </a:rPr>
              <a:t>Giònata</a:t>
            </a:r>
            <a:r>
              <a:rPr lang="it-IT" sz="2000" b="0" i="0" dirty="0">
                <a:effectLst/>
                <a:latin typeface="Lucida Handwriting" panose="03010101010101010101" pitchFamily="66" charset="0"/>
              </a:rPr>
              <a:t>, suo figlio: «</a:t>
            </a:r>
            <a:r>
              <a:rPr lang="it-IT" sz="2000" b="1" i="0" dirty="0">
                <a:effectLst/>
                <a:latin typeface="Lucida Handwriting" panose="03010101010101010101" pitchFamily="66" charset="0"/>
              </a:rPr>
              <a:t>Perché il figlio di </a:t>
            </a:r>
            <a:r>
              <a:rPr lang="it-IT" sz="2000" b="1" i="0" dirty="0" err="1">
                <a:effectLst/>
                <a:latin typeface="Lucida Handwriting" panose="03010101010101010101" pitchFamily="66" charset="0"/>
              </a:rPr>
              <a:t>Iesse</a:t>
            </a:r>
            <a:r>
              <a:rPr lang="it-IT" sz="2000" b="1" i="0" dirty="0">
                <a:effectLst/>
                <a:latin typeface="Lucida Handwriting" panose="03010101010101010101" pitchFamily="66" charset="0"/>
              </a:rPr>
              <a:t> non è venuto a prendere cibo né ieri né oggi</a:t>
            </a:r>
            <a:r>
              <a:rPr lang="it-IT" sz="2000" b="0" i="0" dirty="0">
                <a:effectLst/>
                <a:latin typeface="Lucida Handwriting" panose="03010101010101010101" pitchFamily="66" charset="0"/>
              </a:rPr>
              <a:t>?». </a:t>
            </a:r>
            <a:r>
              <a:rPr lang="it-IT" sz="2000" b="0" i="0" dirty="0" err="1">
                <a:effectLst/>
                <a:latin typeface="Lucida Handwriting" panose="03010101010101010101" pitchFamily="66" charset="0"/>
              </a:rPr>
              <a:t>Giònata</a:t>
            </a:r>
            <a:r>
              <a:rPr lang="it-IT" sz="2000" b="0" i="0" dirty="0">
                <a:effectLst/>
                <a:latin typeface="Lucida Handwriting" panose="03010101010101010101" pitchFamily="66" charset="0"/>
              </a:rPr>
              <a:t> rispose a Saul: «Davide mi ha chiesto con insistenza di andare a Betlemme. Mi ha detto: «Lasciami andare, perché abbiamo in città il sacrificio di famiglia e mio fratello me ne ha fatto un obbligo. Se dunque ho trovato grazia ai tuoi occhi, lasciami libero, perché possa vedere i miei fratelli». Per questo non è venuto alla tavola del re». </a:t>
            </a:r>
            <a:r>
              <a:rPr lang="it-IT" sz="2000" b="1" i="0" dirty="0">
                <a:effectLst/>
                <a:latin typeface="Lucida Handwriting" panose="03010101010101010101" pitchFamily="66" charset="0"/>
              </a:rPr>
              <a:t>Saul si adirò molto con </a:t>
            </a:r>
            <a:r>
              <a:rPr lang="it-IT" sz="2000" b="1" i="0" dirty="0" err="1">
                <a:effectLst/>
                <a:latin typeface="Lucida Handwriting" panose="03010101010101010101" pitchFamily="66" charset="0"/>
              </a:rPr>
              <a:t>Giònata</a:t>
            </a:r>
            <a:r>
              <a:rPr lang="it-IT" sz="2000" b="1" i="0" dirty="0">
                <a:effectLst/>
                <a:latin typeface="Lucida Handwriting" panose="03010101010101010101" pitchFamily="66" charset="0"/>
              </a:rPr>
              <a:t> </a:t>
            </a:r>
            <a:r>
              <a:rPr lang="it-IT" sz="2000" b="0" i="0" dirty="0">
                <a:effectLst/>
                <a:latin typeface="Lucida Handwriting" panose="03010101010101010101" pitchFamily="66" charset="0"/>
              </a:rPr>
              <a:t>e gli gridò: «Figlio di una scostumata, non so io forse che tu preferisci il figlio di </a:t>
            </a:r>
            <a:r>
              <a:rPr lang="it-IT" sz="2000" b="0" i="0" dirty="0" err="1">
                <a:effectLst/>
                <a:latin typeface="Lucida Handwriting" panose="03010101010101010101" pitchFamily="66" charset="0"/>
              </a:rPr>
              <a:t>Iesse</a:t>
            </a:r>
            <a:r>
              <a:rPr lang="it-IT" sz="2000" b="0" i="0" dirty="0">
                <a:effectLst/>
                <a:latin typeface="Lucida Handwriting" panose="03010101010101010101" pitchFamily="66" charset="0"/>
              </a:rPr>
              <a:t>, a tua vergogna e a vergogna della nudità di tua madre? Perché fino a quando vivrà il figlio di </a:t>
            </a:r>
            <a:r>
              <a:rPr lang="it-IT" sz="2000" b="0" i="0" dirty="0" err="1">
                <a:effectLst/>
                <a:latin typeface="Lucida Handwriting" panose="03010101010101010101" pitchFamily="66" charset="0"/>
              </a:rPr>
              <a:t>Iesse</a:t>
            </a:r>
            <a:r>
              <a:rPr lang="it-IT" sz="2000" b="0" i="0" dirty="0">
                <a:effectLst/>
                <a:latin typeface="Lucida Handwriting" panose="03010101010101010101" pitchFamily="66" charset="0"/>
              </a:rPr>
              <a:t> sulla terra, non avrai sicurezza né tu né il tuo regno. Manda dunque a prenderlo e conducilo qui da me, perché merita la morte». Rispose </a:t>
            </a:r>
            <a:r>
              <a:rPr lang="it-IT" sz="2000" b="0" i="0" dirty="0" err="1">
                <a:effectLst/>
                <a:latin typeface="Lucida Handwriting" panose="03010101010101010101" pitchFamily="66" charset="0"/>
              </a:rPr>
              <a:t>Giònata</a:t>
            </a:r>
            <a:r>
              <a:rPr lang="it-IT" sz="2000" b="0" i="0" dirty="0">
                <a:effectLst/>
                <a:latin typeface="Lucida Handwriting" panose="03010101010101010101" pitchFamily="66" charset="0"/>
              </a:rPr>
              <a:t> a Saul, suo padre: «Perché deve morire? Che cosa ha fatto?». </a:t>
            </a:r>
            <a:r>
              <a:rPr lang="it-IT" sz="2000" b="1" i="0" dirty="0">
                <a:effectLst/>
                <a:latin typeface="Lucida Handwriting" panose="03010101010101010101" pitchFamily="66" charset="0"/>
              </a:rPr>
              <a:t>Saul afferrò la lancia contro di lui per colpirlo</a:t>
            </a:r>
            <a:r>
              <a:rPr lang="it-IT" sz="2000" b="0" i="0" dirty="0">
                <a:effectLst/>
                <a:latin typeface="Lucida Handwriting" panose="03010101010101010101" pitchFamily="66" charset="0"/>
              </a:rPr>
              <a:t> e </a:t>
            </a:r>
            <a:r>
              <a:rPr lang="it-IT" sz="2000" b="0" i="0" dirty="0" err="1">
                <a:effectLst/>
                <a:latin typeface="Lucida Handwriting" panose="03010101010101010101" pitchFamily="66" charset="0"/>
              </a:rPr>
              <a:t>Giònata</a:t>
            </a:r>
            <a:r>
              <a:rPr lang="it-IT" sz="2000" b="0" i="0" dirty="0">
                <a:effectLst/>
                <a:latin typeface="Lucida Handwriting" panose="03010101010101010101" pitchFamily="66" charset="0"/>
              </a:rPr>
              <a:t> capì che suo padre aveva ormai deciso di uccidere Davide. </a:t>
            </a:r>
            <a:r>
              <a:rPr lang="it-IT" sz="2000" b="1" i="0" dirty="0" err="1">
                <a:effectLst/>
                <a:latin typeface="Lucida Handwriting" panose="03010101010101010101" pitchFamily="66" charset="0"/>
              </a:rPr>
              <a:t>Giònata</a:t>
            </a:r>
            <a:r>
              <a:rPr lang="it-IT" sz="2000" b="1" i="0" dirty="0">
                <a:effectLst/>
                <a:latin typeface="Lucida Handwriting" panose="03010101010101010101" pitchFamily="66" charset="0"/>
              </a:rPr>
              <a:t> si alzò dalla tavola acceso d'ira </a:t>
            </a:r>
            <a:r>
              <a:rPr lang="it-IT" sz="2000" b="0" i="0" dirty="0">
                <a:effectLst/>
                <a:latin typeface="Lucida Handwriting" panose="03010101010101010101" pitchFamily="66" charset="0"/>
              </a:rPr>
              <a:t>e non volle prendere cibo in quel secondo giorno della luna nuova. Era rattristato per Davide, perché suo padre l'aveva offeso.</a:t>
            </a:r>
            <a:endParaRPr lang="it-IT" dirty="0">
              <a:latin typeface="Lucida Handwriting" panose="03010101010101010101" pitchFamily="66" charset="0"/>
            </a:endParaRPr>
          </a:p>
        </p:txBody>
      </p:sp>
    </p:spTree>
    <p:extLst>
      <p:ext uri="{BB962C8B-B14F-4D97-AF65-F5344CB8AC3E}">
        <p14:creationId xmlns:p14="http://schemas.microsoft.com/office/powerpoint/2010/main" val="129421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522413" y="451240"/>
            <a:ext cx="9143998" cy="1020762"/>
          </a:xfrm>
        </p:spPr>
        <p:txBody>
          <a:bodyPr>
            <a:normAutofit/>
          </a:bodyPr>
          <a:lstStyle/>
          <a:p>
            <a:pPr algn="ctr"/>
            <a:r>
              <a:rPr lang="it-IT" sz="4800" dirty="0">
                <a:latin typeface="Lucida Handwriting" panose="03010101010101010101" pitchFamily="66" charset="0"/>
              </a:rPr>
              <a:t>   </a:t>
            </a:r>
          </a:p>
        </p:txBody>
      </p:sp>
      <p:sp>
        <p:nvSpPr>
          <p:cNvPr id="8" name="CasellaDiTesto 7">
            <a:extLst>
              <a:ext uri="{FF2B5EF4-FFF2-40B4-BE49-F238E27FC236}">
                <a16:creationId xmlns:a16="http://schemas.microsoft.com/office/drawing/2014/main" id="{84732CE8-2A45-400A-827A-3372814C8F92}"/>
              </a:ext>
            </a:extLst>
          </p:cNvPr>
          <p:cNvSpPr txBox="1"/>
          <p:nvPr/>
        </p:nvSpPr>
        <p:spPr>
          <a:xfrm>
            <a:off x="5086300" y="1510104"/>
            <a:ext cx="6840760" cy="3693319"/>
          </a:xfrm>
          <a:prstGeom prst="rect">
            <a:avLst/>
          </a:prstGeom>
          <a:noFill/>
        </p:spPr>
        <p:txBody>
          <a:bodyPr wrap="square">
            <a:spAutoFit/>
          </a:bodyPr>
          <a:lstStyle/>
          <a:p>
            <a:pPr algn="just"/>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Il Re nota un’assenza “sospetta” di Davide alla sua mensa (per due giorni consecutivi) e chiede spiegazioni a Gionata. Il principe inventa una scusa che fa andare su tutte le furie Saul. </a:t>
            </a:r>
          </a:p>
          <a:p>
            <a:pPr algn="just"/>
            <a:endParaRPr lang="it-IT" sz="1800" dirty="0">
              <a:effectLst/>
              <a:latin typeface="Lucida Handwriting" panose="03010101010101010101" pitchFamily="66" charset="0"/>
              <a:ea typeface="Calibri" panose="020F0502020204030204" pitchFamily="34" charset="0"/>
              <a:cs typeface="Times New Roman" panose="02020603050405020304" pitchFamily="18" charset="0"/>
            </a:endParaRPr>
          </a:p>
          <a:p>
            <a:pPr algn="just"/>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Il Re minaccia il figlio e lo accusa pesantemente:</a:t>
            </a:r>
          </a:p>
          <a:p>
            <a:pPr marL="342900" lvl="0" indent="-342900" algn="just">
              <a:buFont typeface="Symbol" panose="05050102010706020507" pitchFamily="18" charset="2"/>
              <a:buChar char=""/>
            </a:pPr>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Di non essere davvero suo figlio (= di non pensare, come il padre, al futuro del Regno)</a:t>
            </a:r>
          </a:p>
          <a:p>
            <a:pPr marL="342900" lvl="0" indent="-342900" algn="just">
              <a:buFont typeface="Symbol" panose="05050102010706020507" pitchFamily="18" charset="2"/>
              <a:buChar char=""/>
            </a:pPr>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Di avere un’amicizia “ambigua” con Davide (= motivo sufficiente per condannarlo a morte)</a:t>
            </a:r>
          </a:p>
          <a:p>
            <a:pPr marL="342900" lvl="0" indent="-342900" algn="just">
              <a:buFont typeface="Symbol" panose="05050102010706020507" pitchFamily="18" charset="2"/>
              <a:buChar char=""/>
            </a:pPr>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Di non considerare il fatto che Davide è una minaccia al suo futuro di Re</a:t>
            </a:r>
          </a:p>
          <a:p>
            <a:pPr algn="just"/>
            <a:r>
              <a:rPr lang="it-IT" sz="1800" dirty="0">
                <a:effectLst/>
                <a:latin typeface="Lucida Handwriting" panose="03010101010101010101" pitchFamily="66" charset="0"/>
                <a:ea typeface="Calibri" panose="020F0502020204030204" pitchFamily="34" charset="0"/>
                <a:cs typeface="Times New Roman" panose="02020603050405020304" pitchFamily="18" charset="0"/>
              </a:rPr>
              <a:t> </a:t>
            </a:r>
          </a:p>
        </p:txBody>
      </p:sp>
      <p:sp>
        <p:nvSpPr>
          <p:cNvPr id="3" name="CasellaDiTesto 2">
            <a:extLst>
              <a:ext uri="{FF2B5EF4-FFF2-40B4-BE49-F238E27FC236}">
                <a16:creationId xmlns:a16="http://schemas.microsoft.com/office/drawing/2014/main" id="{EA861A2D-CE74-4601-BE43-2D562DE5DD42}"/>
              </a:ext>
            </a:extLst>
          </p:cNvPr>
          <p:cNvSpPr txBox="1"/>
          <p:nvPr/>
        </p:nvSpPr>
        <p:spPr>
          <a:xfrm>
            <a:off x="909836" y="491663"/>
            <a:ext cx="10116615" cy="461665"/>
          </a:xfrm>
          <a:prstGeom prst="rect">
            <a:avLst/>
          </a:prstGeom>
          <a:noFill/>
        </p:spPr>
        <p:txBody>
          <a:bodyPr wrap="square" rtlCol="0">
            <a:spAutoFit/>
          </a:bodyPr>
          <a:lstStyle/>
          <a:p>
            <a:pPr algn="just"/>
            <a:r>
              <a:rPr lang="it-IT" sz="2400" dirty="0">
                <a:effectLst/>
                <a:latin typeface="Lucida Handwriting" panose="03010101010101010101" pitchFamily="66" charset="0"/>
                <a:ea typeface="Calibri" panose="020F0502020204030204" pitchFamily="34" charset="0"/>
                <a:cs typeface="Times New Roman" panose="02020603050405020304" pitchFamily="18" charset="0"/>
              </a:rPr>
              <a:t>il secondo scontro , assai burrascoso ,tra Saul e Gionata.</a:t>
            </a:r>
            <a:endParaRPr lang="it-IT" sz="1800" dirty="0">
              <a:effectLst/>
              <a:latin typeface="Lucida Handwriting" panose="03010101010101010101" pitchFamily="66"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65B72F3E-3E2C-4ABF-BCB1-E26A7A2821D2}"/>
              </a:ext>
            </a:extLst>
          </p:cNvPr>
          <p:cNvPicPr>
            <a:picLocks noChangeAspect="1"/>
          </p:cNvPicPr>
          <p:nvPr/>
        </p:nvPicPr>
        <p:blipFill>
          <a:blip r:embed="rId2"/>
          <a:stretch>
            <a:fillRect/>
          </a:stretch>
        </p:blipFill>
        <p:spPr>
          <a:xfrm>
            <a:off x="261765" y="1700808"/>
            <a:ext cx="4573008" cy="3059758"/>
          </a:xfrm>
          <a:prstGeom prst="rect">
            <a:avLst/>
          </a:prstGeom>
        </p:spPr>
      </p:pic>
      <p:sp>
        <p:nvSpPr>
          <p:cNvPr id="5" name="CasellaDiTesto 4">
            <a:extLst>
              <a:ext uri="{FF2B5EF4-FFF2-40B4-BE49-F238E27FC236}">
                <a16:creationId xmlns:a16="http://schemas.microsoft.com/office/drawing/2014/main" id="{E84A644A-FF0C-4A24-BEC6-E0C295AEE89B}"/>
              </a:ext>
            </a:extLst>
          </p:cNvPr>
          <p:cNvSpPr txBox="1"/>
          <p:nvPr/>
        </p:nvSpPr>
        <p:spPr>
          <a:xfrm>
            <a:off x="261765" y="5589240"/>
            <a:ext cx="11161239" cy="1421928"/>
          </a:xfrm>
          <a:prstGeom prst="rect">
            <a:avLst/>
          </a:prstGeom>
          <a:noFill/>
        </p:spPr>
        <p:txBody>
          <a:bodyPr wrap="square" rtlCol="0">
            <a:spAutoFit/>
          </a:bodyPr>
          <a:lstStyle/>
          <a:p>
            <a:pPr algn="ctr">
              <a:lnSpc>
                <a:spcPct val="90000"/>
              </a:lnSpc>
            </a:pPr>
            <a:r>
              <a:rPr lang="it-IT" sz="2400" dirty="0">
                <a:effectLst/>
                <a:latin typeface="Lucida Handwriting" panose="03010101010101010101" pitchFamily="66" charset="0"/>
                <a:ea typeface="Calibri" panose="020F0502020204030204" pitchFamily="34" charset="0"/>
                <a:cs typeface="Times New Roman" panose="02020603050405020304" pitchFamily="18" charset="0"/>
              </a:rPr>
              <a:t>Gionata questa volta si arrabbia contro suo padre  </a:t>
            </a:r>
          </a:p>
          <a:p>
            <a:pPr algn="ctr">
              <a:lnSpc>
                <a:spcPct val="90000"/>
              </a:lnSpc>
            </a:pPr>
            <a:r>
              <a:rPr lang="it-IT" sz="2400" dirty="0">
                <a:effectLst/>
                <a:latin typeface="Lucida Handwriting" panose="03010101010101010101" pitchFamily="66" charset="0"/>
                <a:ea typeface="Calibri" panose="020F0502020204030204" pitchFamily="34" charset="0"/>
                <a:cs typeface="Times New Roman" panose="02020603050405020304" pitchFamily="18" charset="0"/>
              </a:rPr>
              <a:t>(un’ira “giusta”) perché non capisce e non giustifica i ragionamenti e l’atteggiamento di Saul.</a:t>
            </a:r>
          </a:p>
          <a:p>
            <a:pPr>
              <a:lnSpc>
                <a:spcPct val="90000"/>
              </a:lnSpc>
            </a:pPr>
            <a:endParaRPr lang="it-IT" sz="2400" dirty="0"/>
          </a:p>
        </p:txBody>
      </p:sp>
    </p:spTree>
    <p:extLst>
      <p:ext uri="{BB962C8B-B14F-4D97-AF65-F5344CB8AC3E}">
        <p14:creationId xmlns:p14="http://schemas.microsoft.com/office/powerpoint/2010/main" val="3888402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27887-47EF-409C-9807-4B219E68CB1F}"/>
              </a:ext>
            </a:extLst>
          </p:cNvPr>
          <p:cNvSpPr>
            <a:spLocks noGrp="1"/>
          </p:cNvSpPr>
          <p:nvPr>
            <p:ph type="title"/>
          </p:nvPr>
        </p:nvSpPr>
        <p:spPr>
          <a:xfrm>
            <a:off x="1522413" y="451240"/>
            <a:ext cx="9143998" cy="1020762"/>
          </a:xfrm>
        </p:spPr>
        <p:txBody>
          <a:bodyPr>
            <a:normAutofit/>
          </a:bodyPr>
          <a:lstStyle/>
          <a:p>
            <a:pPr algn="ctr"/>
            <a:r>
              <a:rPr lang="it-IT" sz="4800" dirty="0">
                <a:latin typeface="Lucida Handwriting" panose="03010101010101010101" pitchFamily="66" charset="0"/>
              </a:rPr>
              <a:t>   </a:t>
            </a:r>
            <a:r>
              <a:rPr lang="it-IT" sz="3600" dirty="0">
                <a:latin typeface="Lucida Handwriting" panose="03010101010101010101" pitchFamily="66" charset="0"/>
              </a:rPr>
              <a:t>1Sam  22, 7-8</a:t>
            </a:r>
            <a:endParaRPr lang="it-IT" sz="4800" dirty="0">
              <a:latin typeface="Lucida Handwriting" panose="03010101010101010101" pitchFamily="66" charset="0"/>
            </a:endParaRPr>
          </a:p>
        </p:txBody>
      </p:sp>
      <p:sp>
        <p:nvSpPr>
          <p:cNvPr id="8" name="CasellaDiTesto 7">
            <a:extLst>
              <a:ext uri="{FF2B5EF4-FFF2-40B4-BE49-F238E27FC236}">
                <a16:creationId xmlns:a16="http://schemas.microsoft.com/office/drawing/2014/main" id="{84732CE8-2A45-400A-827A-3372814C8F92}"/>
              </a:ext>
            </a:extLst>
          </p:cNvPr>
          <p:cNvSpPr txBox="1"/>
          <p:nvPr/>
        </p:nvSpPr>
        <p:spPr>
          <a:xfrm>
            <a:off x="333772" y="1510104"/>
            <a:ext cx="11593288" cy="2554545"/>
          </a:xfrm>
          <a:prstGeom prst="rect">
            <a:avLst/>
          </a:prstGeom>
          <a:noFill/>
        </p:spPr>
        <p:txBody>
          <a:bodyPr wrap="square">
            <a:spAutoFit/>
          </a:bodyPr>
          <a:lstStyle/>
          <a:p>
            <a:pPr algn="l"/>
            <a:r>
              <a:rPr lang="it-IT" sz="2000">
                <a:effectLst/>
                <a:latin typeface="Lucida Handwriting" panose="03010101010101010101" pitchFamily="66" charset="0"/>
                <a:ea typeface="Times New Roman" panose="02020603050405020304" pitchFamily="18" charset="0"/>
                <a:cs typeface="Times New Roman" panose="02020603050405020304" pitchFamily="18" charset="0"/>
              </a:rPr>
              <a:t>Saul disse allora ai ministri che gli stavano intorno: "Ascoltate, voi Beniaminiti. Il figlio di Iesse darà forse a tutti voi campi e vigne, vi farà tutti comandanti di migliaia e comandanti di centinaia</a:t>
            </a:r>
            <a:endParaRPr lang="it-IT" sz="2000">
              <a:effectLst/>
              <a:latin typeface="Lucida Handwriting" panose="03010101010101010101" pitchFamily="66" charset="0"/>
              <a:ea typeface="Calibri" panose="020F0502020204030204" pitchFamily="34" charset="0"/>
              <a:cs typeface="Times New Roman" panose="02020603050405020304" pitchFamily="18" charset="0"/>
            </a:endParaRPr>
          </a:p>
          <a:p>
            <a:pPr algn="l"/>
            <a:r>
              <a:rPr lang="it-IT" sz="2000">
                <a:effectLst/>
                <a:latin typeface="Lucida Handwriting" panose="03010101010101010101" pitchFamily="66" charset="0"/>
                <a:ea typeface="Times New Roman" panose="02020603050405020304" pitchFamily="18" charset="0"/>
                <a:cs typeface="Times New Roman" panose="02020603050405020304" pitchFamily="18" charset="0"/>
              </a:rPr>
              <a:t>perché voi tutti siate d'accordo contro di me? Nessuno mi avverte dell'alleanza di mio figlio con il figlio di Iesse, nessuno di voi si affligge per me e mi confida che mio figlio ha sollevato il mio servo contro di me per ordire insidie, come avviene oggi".</a:t>
            </a:r>
            <a:endParaRPr lang="it-IT" sz="2000">
              <a:effectLst/>
              <a:latin typeface="Lucida Handwriting" panose="03010101010101010101" pitchFamily="66" charset="0"/>
              <a:ea typeface="Calibri" panose="020F0502020204030204" pitchFamily="34" charset="0"/>
              <a:cs typeface="Times New Roman" panose="02020603050405020304" pitchFamily="18" charset="0"/>
            </a:endParaRPr>
          </a:p>
          <a:p>
            <a:pPr algn="just"/>
            <a:r>
              <a:rPr lang="it-IT" sz="2000" b="1" i="0">
                <a:effectLst/>
                <a:latin typeface="Lucida Handwriting" panose="03010101010101010101" pitchFamily="66" charset="0"/>
              </a:rPr>
              <a:t> </a:t>
            </a:r>
            <a:endParaRPr lang="it-IT" sz="2000" dirty="0">
              <a:latin typeface="Lucida Handwriting" panose="03010101010101010101" pitchFamily="66" charset="0"/>
            </a:endParaRPr>
          </a:p>
        </p:txBody>
      </p:sp>
      <p:sp>
        <p:nvSpPr>
          <p:cNvPr id="3" name="CasellaDiTesto 2">
            <a:extLst>
              <a:ext uri="{FF2B5EF4-FFF2-40B4-BE49-F238E27FC236}">
                <a16:creationId xmlns:a16="http://schemas.microsoft.com/office/drawing/2014/main" id="{4915134F-FA3E-4954-91AF-C3670970C6C5}"/>
              </a:ext>
            </a:extLst>
          </p:cNvPr>
          <p:cNvSpPr txBox="1"/>
          <p:nvPr/>
        </p:nvSpPr>
        <p:spPr>
          <a:xfrm>
            <a:off x="261765" y="3861048"/>
            <a:ext cx="5256583" cy="3194721"/>
          </a:xfrm>
          <a:prstGeom prst="rect">
            <a:avLst/>
          </a:prstGeom>
          <a:noFill/>
        </p:spPr>
        <p:txBody>
          <a:bodyPr wrap="square" rtlCol="0">
            <a:spAutoFit/>
          </a:bodyPr>
          <a:lstStyle/>
          <a:p>
            <a:pPr algn="just"/>
            <a:r>
              <a:rPr lang="it-IT" sz="2000" dirty="0">
                <a:effectLst/>
                <a:latin typeface="Lucida Handwriting" panose="03010101010101010101" pitchFamily="66" charset="0"/>
                <a:ea typeface="Calibri" panose="020F0502020204030204" pitchFamily="34" charset="0"/>
                <a:cs typeface="Times New Roman" panose="02020603050405020304" pitchFamily="18" charset="0"/>
              </a:rPr>
              <a:t>Saul, nel suo delirio, “ribalta” la realtà e dice ai suoi ministri che Gionata è in combutta con Davide per la rovina del Re… </a:t>
            </a:r>
          </a:p>
          <a:p>
            <a:pPr algn="just"/>
            <a:r>
              <a:rPr lang="it-IT" sz="2000" dirty="0">
                <a:effectLst/>
                <a:latin typeface="Lucida Handwriting" panose="03010101010101010101" pitchFamily="66" charset="0"/>
                <a:ea typeface="Calibri" panose="020F0502020204030204" pitchFamily="34" charset="0"/>
                <a:cs typeface="Times New Roman" panose="02020603050405020304" pitchFamily="18" charset="0"/>
              </a:rPr>
              <a:t>In realtà noi sappiamo che Gionata non ha mai complottato contro Saul e che gli rimarrà fedele fino alla fine.</a:t>
            </a:r>
          </a:p>
          <a:p>
            <a:pPr algn="just"/>
            <a:r>
              <a:rPr lang="it-IT" sz="2000" dirty="0">
                <a:effectLst/>
                <a:latin typeface="Lucida Handwriting" panose="03010101010101010101" pitchFamily="66" charset="0"/>
                <a:ea typeface="Calibri" panose="020F0502020204030204" pitchFamily="34" charset="0"/>
                <a:cs typeface="Times New Roman" panose="02020603050405020304" pitchFamily="18" charset="0"/>
              </a:rPr>
              <a:t> </a:t>
            </a:r>
          </a:p>
          <a:p>
            <a:pPr>
              <a:lnSpc>
                <a:spcPct val="90000"/>
              </a:lnSpc>
            </a:pPr>
            <a:endParaRPr lang="it-IT" sz="2400" dirty="0"/>
          </a:p>
        </p:txBody>
      </p:sp>
      <p:pic>
        <p:nvPicPr>
          <p:cNvPr id="4" name="Immagine 3">
            <a:extLst>
              <a:ext uri="{FF2B5EF4-FFF2-40B4-BE49-F238E27FC236}">
                <a16:creationId xmlns:a16="http://schemas.microsoft.com/office/drawing/2014/main" id="{4DF141CB-90BF-417D-AD39-F23C596E9E5A}"/>
              </a:ext>
            </a:extLst>
          </p:cNvPr>
          <p:cNvPicPr>
            <a:picLocks noChangeAspect="1"/>
          </p:cNvPicPr>
          <p:nvPr/>
        </p:nvPicPr>
        <p:blipFill>
          <a:blip r:embed="rId2"/>
          <a:stretch>
            <a:fillRect/>
          </a:stretch>
        </p:blipFill>
        <p:spPr>
          <a:xfrm>
            <a:off x="6886500" y="3446106"/>
            <a:ext cx="4267173" cy="3196261"/>
          </a:xfrm>
          <a:prstGeom prst="rect">
            <a:avLst/>
          </a:prstGeom>
        </p:spPr>
      </p:pic>
    </p:spTree>
    <p:extLst>
      <p:ext uri="{BB962C8B-B14F-4D97-AF65-F5344CB8AC3E}">
        <p14:creationId xmlns:p14="http://schemas.microsoft.com/office/powerpoint/2010/main" val="2199479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vagna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77_TF02804846_TF02804846.potx" id="{3D20F840-C1CB-49AA-9B99-D1664C5D7955}" vid="{BDD8EBD5-EB77-4377-AE48-333448456E57}"/>
    </a:ext>
  </a:extLst>
</a:theme>
</file>

<file path=ppt/theme/theme2.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didattica su lavagna (widescreen)</Template>
  <TotalTime>3277</TotalTime>
  <Words>1865</Words>
  <Application>Microsoft Office PowerPoint</Application>
  <PresentationFormat>Personalizzato</PresentationFormat>
  <Paragraphs>79</Paragraphs>
  <Slides>13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Arial</vt:lpstr>
      <vt:lpstr>Consolas</vt:lpstr>
      <vt:lpstr>Corbel</vt:lpstr>
      <vt:lpstr>Lucida Handwriting</vt:lpstr>
      <vt:lpstr>Symbol</vt:lpstr>
      <vt:lpstr>Verdana</vt:lpstr>
      <vt:lpstr>Wingdings</vt:lpstr>
      <vt:lpstr>Lavagna 16x9</vt:lpstr>
      <vt:lpstr>Presentazione standard di PowerPoint</vt:lpstr>
      <vt:lpstr> </vt:lpstr>
      <vt:lpstr>   Gionata e Saul: il figlio che contesta il padre</vt:lpstr>
      <vt:lpstr>   Chi è Gionata?</vt:lpstr>
      <vt:lpstr>   1Sam 19, 1-7</vt:lpstr>
      <vt:lpstr>   La prima contestazione</vt:lpstr>
      <vt:lpstr>   1Sam  20, 27-34</vt:lpstr>
      <vt:lpstr>   </vt:lpstr>
      <vt:lpstr>   1Sam  22, 7-8</vt:lpstr>
      <vt:lpstr>             1Sam  31/2Sam</vt:lpstr>
      <vt:lpstr>        1Sam  31/2Sam</vt:lpstr>
      <vt:lpstr>        Leale fino a morire</vt:lpstr>
      <vt:lpstr>CONDIVIDIAMO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temere,perché  io ti ho riscattato, ti ho chiamato per nome:  tu mi appartieni» (Is 43, 1)</dc:title>
  <dc:creator>Fabrizio Carletti</dc:creator>
  <cp:lastModifiedBy>Anna Maria Benedini</cp:lastModifiedBy>
  <cp:revision>229</cp:revision>
  <dcterms:created xsi:type="dcterms:W3CDTF">2019-12-10T17:43:13Z</dcterms:created>
  <dcterms:modified xsi:type="dcterms:W3CDTF">2022-03-29T19:12:09Z</dcterms:modified>
</cp:coreProperties>
</file>