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666" r:id="rId2"/>
    <p:sldId id="256" r:id="rId3"/>
    <p:sldId id="694" r:id="rId4"/>
    <p:sldId id="669" r:id="rId5"/>
    <p:sldId id="681" r:id="rId6"/>
    <p:sldId id="682" r:id="rId7"/>
    <p:sldId id="683" r:id="rId8"/>
    <p:sldId id="684" r:id="rId9"/>
    <p:sldId id="685" r:id="rId10"/>
    <p:sldId id="686" r:id="rId11"/>
    <p:sldId id="670" r:id="rId12"/>
    <p:sldId id="671" r:id="rId13"/>
    <p:sldId id="689" r:id="rId14"/>
    <p:sldId id="690" r:id="rId15"/>
    <p:sldId id="691" r:id="rId16"/>
    <p:sldId id="692" r:id="rId17"/>
    <p:sldId id="693" r:id="rId18"/>
    <p:sldId id="667" r:id="rId19"/>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599" autoAdjust="0"/>
  </p:normalViewPr>
  <p:slideViewPr>
    <p:cSldViewPr>
      <p:cViewPr varScale="1">
        <p:scale>
          <a:sx n="72" d="100"/>
          <a:sy n="72" d="100"/>
        </p:scale>
        <p:origin x="570" y="78"/>
      </p:cViewPr>
      <p:guideLst>
        <p:guide pos="3839"/>
        <p:guide orient="horz" pos="2160"/>
      </p:guideLst>
    </p:cSldViewPr>
  </p:slideViewPr>
  <p:notesTextViewPr>
    <p:cViewPr>
      <p:scale>
        <a:sx n="1" d="1"/>
        <a:sy n="1" d="1"/>
      </p:scale>
      <p:origin x="0" y="0"/>
    </p:cViewPr>
  </p:notesTextViewPr>
  <p:notesViewPr>
    <p:cSldViewPr showGuides="1">
      <p:cViewPr varScale="1">
        <p:scale>
          <a:sx n="60" d="100"/>
          <a:sy n="60" d="100"/>
        </p:scale>
        <p:origin x="298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A7F2705-E656-4786-A776-A7DBCF120BFF}" type="datetime1">
              <a:rPr lang="it-IT" smtClean="0"/>
              <a:t>22/02/2022</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it-IT" smtClean="0"/>
              <a:t>‹N›</a:t>
            </a:fld>
            <a:endParaRPr lang="it-IT"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062593E-48E8-4A78-BBF9-B0B31497B875}" type="datetime1">
              <a:rPr lang="it-IT" smtClean="0"/>
              <a:t>22/02/2022</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it-IT" smtClean="0"/>
              <a:t>‹N›</a:t>
            </a:fld>
            <a:endParaRPr lang="it-IT"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2</a:t>
            </a:fld>
            <a:endParaRPr lang="it-IT" dirty="0"/>
          </a:p>
        </p:txBody>
      </p:sp>
    </p:spTree>
    <p:extLst>
      <p:ext uri="{BB962C8B-B14F-4D97-AF65-F5344CB8AC3E}">
        <p14:creationId xmlns:p14="http://schemas.microsoft.com/office/powerpoint/2010/main" val="163239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905000"/>
            <a:ext cx="9144000" cy="2667000"/>
          </a:xfrm>
        </p:spPr>
        <p:txBody>
          <a:bodyPr rtlCol="0">
            <a:noAutofit/>
          </a:bodyPr>
          <a:lstStyle>
            <a:lvl1pPr>
              <a:defRPr sz="5400"/>
            </a:lvl1pPr>
          </a:lstStyle>
          <a:p>
            <a:pPr rtl="0"/>
            <a:r>
              <a:rPr lang="it-IT"/>
              <a:t>Fare clic per modificare lo stile del titolo dello schema</a:t>
            </a:r>
            <a:endParaRPr lang="it-IT" dirty="0"/>
          </a:p>
        </p:txBody>
      </p:sp>
      <p:grpSp>
        <p:nvGrpSpPr>
          <p:cNvPr id="256" name="linea" descr="Elemento grafico linea"/>
          <p:cNvGrpSpPr/>
          <p:nvPr/>
        </p:nvGrpSpPr>
        <p:grpSpPr bwMode="invGray">
          <a:xfrm>
            <a:off x="1584896" y="4724400"/>
            <a:ext cx="8631936" cy="64008"/>
            <a:chOff x="-4110038" y="2703513"/>
            <a:chExt cx="17394239" cy="160336"/>
          </a:xfrm>
          <a:solidFill>
            <a:schemeClr val="accent1"/>
          </a:solidFill>
        </p:grpSpPr>
        <p:sp>
          <p:nvSpPr>
            <p:cNvPr id="257"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9"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ottotito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7" name="linea" descr="Elemento grafico linea"/>
          <p:cNvGrpSpPr/>
          <p:nvPr/>
        </p:nvGrpSpPr>
        <p:grpSpPr bwMode="invGray">
          <a:xfrm>
            <a:off x="1522413" y="1514475"/>
            <a:ext cx="10569575" cy="64008"/>
            <a:chOff x="1522413" y="1514475"/>
            <a:chExt cx="10569575" cy="64008"/>
          </a:xfrm>
        </p:grpSpPr>
        <p:sp>
          <p:nvSpPr>
            <p:cNvPr id="8" name="Figura a mano libera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14812DCB-13CC-4BA8-AC92-DC8283ABE320}" type="datetime1">
              <a:rPr lang="it-IT" smtClean="0"/>
              <a:t>22/02/2022</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361612" y="274639"/>
            <a:ext cx="1371600" cy="5901747"/>
          </a:xfrm>
        </p:spPr>
        <p:txBody>
          <a:bodyPr vert="eaVert" rtlCol="0"/>
          <a:lstStyle/>
          <a:p>
            <a:pPr rtl="0"/>
            <a:r>
              <a:rPr lang="it-IT"/>
              <a:t>Fare clic per modificare lo stile del titolo dello schema</a:t>
            </a:r>
            <a:endParaRPr lang="it-IT" dirty="0"/>
          </a:p>
        </p:txBody>
      </p:sp>
      <p:grpSp>
        <p:nvGrpSpPr>
          <p:cNvPr id="7" name="linea" descr="Elemento grafico linea"/>
          <p:cNvGrpSpPr/>
          <p:nvPr/>
        </p:nvGrpSpPr>
        <p:grpSpPr bwMode="invGray">
          <a:xfrm rot="5400000">
            <a:off x="6864412" y="3472598"/>
            <a:ext cx="6492240" cy="64008"/>
            <a:chOff x="1522413" y="1514475"/>
            <a:chExt cx="10569575" cy="64008"/>
          </a:xfrm>
        </p:grpSpPr>
        <p:sp>
          <p:nvSpPr>
            <p:cNvPr id="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524C6AC3-A024-4ECA-B42E-7BC52F31A7CF}" type="datetime1">
              <a:rPr lang="it-IT" smtClean="0"/>
              <a:t>22/02/2022</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896408" y="256347"/>
            <a:ext cx="10405610" cy="1143480"/>
          </a:xfrm>
        </p:spPr>
        <p:txBody>
          <a:bodyPr/>
          <a:lstStyle/>
          <a:p>
            <a:r>
              <a:rPr lang="it-IT"/>
              <a:t>Fare clic per modificare stile</a:t>
            </a:r>
          </a:p>
        </p:txBody>
      </p:sp>
      <p:sp>
        <p:nvSpPr>
          <p:cNvPr id="3" name="Segnaposto testo 2"/>
          <p:cNvSpPr>
            <a:spLocks noGrp="1"/>
          </p:cNvSpPr>
          <p:nvPr>
            <p:ph type="body" sz="half" idx="1"/>
          </p:nvPr>
        </p:nvSpPr>
        <p:spPr>
          <a:xfrm>
            <a:off x="896408" y="1781468"/>
            <a:ext cx="5209523" cy="447743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290201" y="1781468"/>
            <a:ext cx="5211443" cy="21688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290201" y="4088594"/>
            <a:ext cx="5211443" cy="21703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6992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2" name="Segnaposto immagine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88825" cy="6778800"/>
          </a:xfrm>
          <a:solidFill>
            <a:schemeClr val="bg1">
              <a:lumMod val="95000"/>
            </a:schemeClr>
          </a:solidFill>
        </p:spPr>
        <p:txBody>
          <a:bodyPr tIns="0" rIns="540000" rtlCol="0" anchor="ctr"/>
          <a:lstStyle>
            <a:lvl1pPr marL="0" indent="0" algn="r">
              <a:buNone/>
              <a:defRPr/>
            </a:lvl1pPr>
          </a:lstStyle>
          <a:p>
            <a:pPr rtl="0"/>
            <a:r>
              <a:rPr lang="it-IT" dirty="0"/>
              <a:t>Inserire o trascinare la foto</a:t>
            </a:r>
          </a:p>
        </p:txBody>
      </p:sp>
      <p:sp>
        <p:nvSpPr>
          <p:cNvPr id="13" name="Rettangolo 12">
            <a:extLst>
              <a:ext uri="{FF2B5EF4-FFF2-40B4-BE49-F238E27FC236}">
                <a16:creationId xmlns:a16="http://schemas.microsoft.com/office/drawing/2014/main" id="{9BD909C6-0E9A-451D-91FD-B891A0C803D7}"/>
              </a:ext>
            </a:extLst>
          </p:cNvPr>
          <p:cNvSpPr/>
          <p:nvPr userDrawn="1"/>
        </p:nvSpPr>
        <p:spPr>
          <a:xfrm>
            <a:off x="0" y="6780459"/>
            <a:ext cx="12188825"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799" dirty="0"/>
          </a:p>
        </p:txBody>
      </p:sp>
      <p:sp>
        <p:nvSpPr>
          <p:cNvPr id="14" name="Rettangolo 13">
            <a:extLst>
              <a:ext uri="{FF2B5EF4-FFF2-40B4-BE49-F238E27FC236}">
                <a16:creationId xmlns:a16="http://schemas.microsoft.com/office/drawing/2014/main" id="{41A9BD7F-717A-4177-BAD1-D798AE60FFD0}"/>
              </a:ext>
            </a:extLst>
          </p:cNvPr>
          <p:cNvSpPr/>
          <p:nvPr userDrawn="1"/>
        </p:nvSpPr>
        <p:spPr>
          <a:xfrm>
            <a:off x="0" y="6780458"/>
            <a:ext cx="12200822"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799" dirty="0"/>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3963" y="144000"/>
            <a:ext cx="4858734" cy="6480000"/>
          </a:xfrm>
          <a:solidFill>
            <a:schemeClr val="bg1"/>
          </a:solidFill>
          <a:ln>
            <a:noFill/>
          </a:ln>
        </p:spPr>
        <p:txBody>
          <a:bodyPr lIns="432000" tIns="72000" rIns="288000" bIns="1404000" rtlCol="0" anchor="b"/>
          <a:lstStyle>
            <a:lvl1pPr algn="l">
              <a:defRPr sz="4999">
                <a:solidFill>
                  <a:schemeClr val="tx1">
                    <a:lumMod val="75000"/>
                    <a:lumOff val="25000"/>
                  </a:schemeClr>
                </a:solidFill>
              </a:defRPr>
            </a:lvl1pPr>
          </a:lstStyle>
          <a:p>
            <a:pPr rtl="0"/>
            <a:r>
              <a:rPr lang="it-IT" dirty="0"/>
              <a:t>Titolo copertina 2</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607448" y="5578496"/>
            <a:ext cx="3931764" cy="750814"/>
          </a:xfrm>
          <a:noFill/>
        </p:spPr>
        <p:txBody>
          <a:bodyPr lIns="0" tIns="0" rIns="0" bIns="0" rtlCol="0" anchor="t"/>
          <a:lstStyle>
            <a:lvl1pPr marL="0" indent="0" algn="l">
              <a:buNone/>
              <a:defRPr sz="1799">
                <a:solidFill>
                  <a:schemeClr val="tx1">
                    <a:lumMod val="75000"/>
                    <a:lumOff val="25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it-IT"/>
              <a:t>Fare clic per modificare lo stile del sottotitolo dello schema</a:t>
            </a:r>
            <a:endParaRPr lang="it-IT" dirty="0"/>
          </a:p>
        </p:txBody>
      </p:sp>
      <p:sp>
        <p:nvSpPr>
          <p:cNvPr id="6" name="Segnaposto immagine 5">
            <a:extLst>
              <a:ext uri="{FF2B5EF4-FFF2-40B4-BE49-F238E27FC236}">
                <a16:creationId xmlns:a16="http://schemas.microsoft.com/office/drawing/2014/main" id="{63EB74F7-DC44-48B1-8EF5-BD557540B41C}"/>
              </a:ext>
            </a:extLst>
          </p:cNvPr>
          <p:cNvSpPr>
            <a:spLocks noGrp="1"/>
          </p:cNvSpPr>
          <p:nvPr>
            <p:ph type="pic" sz="quarter" idx="14"/>
          </p:nvPr>
        </p:nvSpPr>
        <p:spPr>
          <a:xfrm>
            <a:off x="607448" y="764518"/>
            <a:ext cx="3931764" cy="2448000"/>
          </a:xfrm>
          <a:solidFill>
            <a:schemeClr val="bg1">
              <a:lumMod val="95000"/>
            </a:schemeClr>
          </a:solidFill>
        </p:spPr>
        <p:txBody>
          <a:bodyPr rtlCol="0" anchor="ctr"/>
          <a:lstStyle>
            <a:lvl1pPr marL="0" indent="0" algn="ctr">
              <a:buNone/>
              <a:defRPr/>
            </a:lvl1pPr>
          </a:lstStyle>
          <a:p>
            <a:pPr rtl="0"/>
            <a:r>
              <a:rPr lang="it-IT"/>
              <a:t>Fare clic sull'icona per inserire un'immagine</a:t>
            </a:r>
            <a:endParaRPr lang="it-IT" dirty="0"/>
          </a:p>
        </p:txBody>
      </p:sp>
    </p:spTree>
    <p:extLst>
      <p:ext uri="{BB962C8B-B14F-4D97-AF65-F5344CB8AC3E}">
        <p14:creationId xmlns:p14="http://schemas.microsoft.com/office/powerpoint/2010/main" val="75585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a:t>Fare clic per modificare lo stile del titolo dello schema</a:t>
            </a:r>
            <a:endParaRPr lang="it-IT" dirty="0"/>
          </a:p>
        </p:txBody>
      </p:sp>
      <p:grpSp>
        <p:nvGrpSpPr>
          <p:cNvPr id="167" name="linea" descr="Elemento grafico linea"/>
          <p:cNvGrpSpPr/>
          <p:nvPr/>
        </p:nvGrpSpPr>
        <p:grpSpPr bwMode="invGray">
          <a:xfrm>
            <a:off x="1522413" y="1514475"/>
            <a:ext cx="10569575" cy="64008"/>
            <a:chOff x="1522413" y="1514475"/>
            <a:chExt cx="10569575" cy="64008"/>
          </a:xfrm>
        </p:grpSpPr>
        <p:sp>
          <p:nvSpPr>
            <p:cNvPr id="16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7842EEAC-C6C8-403B-9501-61F2E6F99A74}" type="datetime1">
              <a:rPr lang="it-IT" smtClean="0"/>
              <a:t>22/02/2022</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it-IT"/>
              <a:t>Fare clic per modificare lo stile del titolo dello schema</a:t>
            </a:r>
            <a:endParaRPr lang="it-IT" dirty="0"/>
          </a:p>
        </p:txBody>
      </p:sp>
      <p:grpSp>
        <p:nvGrpSpPr>
          <p:cNvPr id="255" name="linea" descr="Elemento grafico linea"/>
          <p:cNvGrpSpPr/>
          <p:nvPr/>
        </p:nvGrpSpPr>
        <p:grpSpPr bwMode="invGray">
          <a:xfrm>
            <a:off x="1584896" y="4724400"/>
            <a:ext cx="8631936" cy="64008"/>
            <a:chOff x="-4110038" y="2703513"/>
            <a:chExt cx="17394239" cy="160336"/>
          </a:xfrm>
          <a:solidFill>
            <a:schemeClr val="accent1"/>
          </a:solidFill>
        </p:grpSpPr>
        <p:sp>
          <p:nvSpPr>
            <p:cNvPr id="256"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7"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tes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C25B7593-7344-4804-B1F7-4D6E3D57FD22}" type="datetime1">
              <a:rPr lang="it-IT" smtClean="0"/>
              <a:t>22/02/2022</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a:t>Fare clic per modificare lo stile del titolo dello schema</a:t>
            </a:r>
            <a:endParaRPr lang="it-IT" dirty="0"/>
          </a:p>
        </p:txBody>
      </p:sp>
      <p:grpSp>
        <p:nvGrpSpPr>
          <p:cNvPr id="158" name="linea" descr="Elemento grafico linea"/>
          <p:cNvGrpSpPr/>
          <p:nvPr/>
        </p:nvGrpSpPr>
        <p:grpSpPr bwMode="invGray">
          <a:xfrm>
            <a:off x="1522413" y="1514475"/>
            <a:ext cx="10569575" cy="64008"/>
            <a:chOff x="1522413" y="1514475"/>
            <a:chExt cx="10569575" cy="64008"/>
          </a:xfrm>
        </p:grpSpPr>
        <p:sp>
          <p:nvSpPr>
            <p:cNvPr id="159"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2D15938-F2B5-4C3A-8F80-A5F06BB3C4D6}" type="datetime1">
              <a:rPr lang="it-IT" smtClean="0"/>
              <a:t>22/02/2022</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lvl1pPr>
              <a:defRPr/>
            </a:lvl1pPr>
          </a:lstStyle>
          <a:p>
            <a:pPr rtl="0"/>
            <a:r>
              <a:rPr lang="it-IT"/>
              <a:t>Fare clic per modificare lo stile del titolo dello schema</a:t>
            </a:r>
            <a:endParaRPr lang="it-IT" dirty="0"/>
          </a:p>
        </p:txBody>
      </p:sp>
      <p:grpSp>
        <p:nvGrpSpPr>
          <p:cNvPr id="160" name="linea" descr="Elemento grafico linea"/>
          <p:cNvGrpSpPr/>
          <p:nvPr/>
        </p:nvGrpSpPr>
        <p:grpSpPr bwMode="invGray">
          <a:xfrm>
            <a:off x="1522413" y="1514475"/>
            <a:ext cx="10569575" cy="64008"/>
            <a:chOff x="1522413" y="1514475"/>
            <a:chExt cx="10569575" cy="64008"/>
          </a:xfrm>
        </p:grpSpPr>
        <p:sp>
          <p:nvSpPr>
            <p:cNvPr id="161" name="Figura a mano libera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p>
            <a:pPr rtl="0"/>
            <a:fld id="{954188F6-4358-4B59-8D53-DB71264C9325}" type="datetime1">
              <a:rPr lang="it-IT" smtClean="0"/>
              <a:t>22/02/2022</a:t>
            </a:fld>
            <a:endParaRPr lang="it-IT" dirty="0"/>
          </a:p>
        </p:txBody>
      </p:sp>
      <p:sp>
        <p:nvSpPr>
          <p:cNvPr id="9" name="Segnaposto numero diapositiva 8"/>
          <p:cNvSpPr>
            <a:spLocks noGrp="1"/>
          </p:cNvSpPr>
          <p:nvPr>
            <p:ph type="sldNum" sz="quarter" idx="12"/>
          </p:nvPr>
        </p:nvSpPr>
        <p:spPr/>
        <p:txBody>
          <a:bodyPr rtlCol="0"/>
          <a:lstStyle/>
          <a:p>
            <a:pPr rtl="0"/>
            <a:fld id="{25BA54BD-C84D-46CE-8B72-31BFB26ABA43}" type="slidenum">
              <a:rPr lang="it-IT" smtClean="0"/>
              <a:t>‹N›</a:t>
            </a:fld>
            <a:endParaRPr lang="it-IT" dirty="0"/>
          </a:p>
        </p:txBody>
      </p:sp>
      <p:sp>
        <p:nvSpPr>
          <p:cNvPr id="85" name="Segnaposto contenuto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156" name="linea" descr="Elemento grafico linea"/>
          <p:cNvGrpSpPr/>
          <p:nvPr/>
        </p:nvGrpSpPr>
        <p:grpSpPr bwMode="invGray">
          <a:xfrm>
            <a:off x="1522413" y="1514475"/>
            <a:ext cx="10569575" cy="64008"/>
            <a:chOff x="1522413" y="1514475"/>
            <a:chExt cx="10569575" cy="64008"/>
          </a:xfrm>
        </p:grpSpPr>
        <p:sp>
          <p:nvSpPr>
            <p:cNvPr id="157"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8"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9"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p>
            <a:pPr rtl="0"/>
            <a:fld id="{39E4BA44-79B0-459D-A931-40A416E3AABF}" type="datetime1">
              <a:rPr lang="it-IT" smtClean="0"/>
              <a:t>22/02/2022</a:t>
            </a:fld>
            <a:endParaRPr lang="it-IT" dirty="0"/>
          </a:p>
        </p:txBody>
      </p:sp>
      <p:sp>
        <p:nvSpPr>
          <p:cNvPr id="5" name="Segnaposto numero diapositiva 4"/>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p>
            <a:pPr rtl="0"/>
            <a:fld id="{A06B0899-3B81-4955-8184-211BEE128D75}" type="datetime1">
              <a:rPr lang="it-IT" smtClean="0"/>
              <a:t>22/02/2022</a:t>
            </a:fld>
            <a:endParaRPr lang="it-IT" dirty="0"/>
          </a:p>
        </p:txBody>
      </p:sp>
      <p:sp>
        <p:nvSpPr>
          <p:cNvPr id="4" name="Segnaposto numero diapositiva 3"/>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a:t>Fare clic per modificare lo stile del titolo dello schema</a:t>
            </a:r>
            <a:endParaRPr lang="it-IT" dirty="0"/>
          </a:p>
        </p:txBody>
      </p:sp>
      <p:sp>
        <p:nvSpPr>
          <p:cNvPr id="4" name="Segnaposto tes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3" name="Segnaposto contenut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grpSp>
        <p:nvGrpSpPr>
          <p:cNvPr id="615" name="cornice" descr="Elemento grafico casella"/>
          <p:cNvGrpSpPr/>
          <p:nvPr/>
        </p:nvGrpSpPr>
        <p:grpSpPr bwMode="invGray">
          <a:xfrm>
            <a:off x="4417839" y="1630821"/>
            <a:ext cx="6291028" cy="4575885"/>
            <a:chOff x="4417839" y="1630821"/>
            <a:chExt cx="6291028" cy="4575885"/>
          </a:xfrm>
        </p:grpSpPr>
        <p:grpSp>
          <p:nvGrpSpPr>
            <p:cNvPr id="616" name="Gruppo 615"/>
            <p:cNvGrpSpPr/>
            <p:nvPr/>
          </p:nvGrpSpPr>
          <p:grpSpPr bwMode="invGray">
            <a:xfrm>
              <a:off x="5414491" y="1630821"/>
              <a:ext cx="5294376" cy="4114800"/>
              <a:chOff x="3310555" y="716546"/>
              <a:chExt cx="5294376" cy="4114800"/>
            </a:xfrm>
          </p:grpSpPr>
          <p:grpSp>
            <p:nvGrpSpPr>
              <p:cNvPr id="768" name="Gruppo 767"/>
              <p:cNvGrpSpPr/>
              <p:nvPr/>
            </p:nvGrpSpPr>
            <p:grpSpPr bwMode="invGray">
              <a:xfrm flipH="1">
                <a:off x="3310555" y="737968"/>
                <a:ext cx="5294376" cy="54864"/>
                <a:chOff x="1522413" y="1514475"/>
                <a:chExt cx="10569575" cy="64008"/>
              </a:xfrm>
              <a:solidFill>
                <a:schemeClr val="accent1"/>
              </a:solidFill>
            </p:grpSpPr>
            <p:sp>
              <p:nvSpPr>
                <p:cNvPr id="844" name="Figura a mano libera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9" name="Gruppo 768"/>
              <p:cNvGrpSpPr/>
              <p:nvPr/>
            </p:nvGrpSpPr>
            <p:grpSpPr bwMode="invGray">
              <a:xfrm rot="16200000" flipH="1">
                <a:off x="6492229" y="2755658"/>
                <a:ext cx="4114800" cy="36576"/>
                <a:chOff x="1522413" y="1514475"/>
                <a:chExt cx="10569575" cy="64008"/>
              </a:xfrm>
              <a:solidFill>
                <a:schemeClr val="accent1"/>
              </a:solidFill>
            </p:grpSpPr>
            <p:sp>
              <p:nvSpPr>
                <p:cNvPr id="770" name="Figura a mano libera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7" name="Gruppo 616"/>
            <p:cNvGrpSpPr/>
            <p:nvPr/>
          </p:nvGrpSpPr>
          <p:grpSpPr bwMode="invGray">
            <a:xfrm rot="10800000">
              <a:off x="4417839" y="2091906"/>
              <a:ext cx="5294376" cy="4114800"/>
              <a:chOff x="3310555" y="716546"/>
              <a:chExt cx="5294376" cy="4114800"/>
            </a:xfrm>
          </p:grpSpPr>
          <p:grpSp>
            <p:nvGrpSpPr>
              <p:cNvPr id="618" name="Gruppo 617"/>
              <p:cNvGrpSpPr/>
              <p:nvPr/>
            </p:nvGrpSpPr>
            <p:grpSpPr bwMode="invGray">
              <a:xfrm flipH="1">
                <a:off x="3310555" y="737968"/>
                <a:ext cx="5294376" cy="54864"/>
                <a:chOff x="1522413" y="1514475"/>
                <a:chExt cx="10569575" cy="64008"/>
              </a:xfrm>
              <a:solidFill>
                <a:schemeClr val="accent1"/>
              </a:solidFill>
            </p:grpSpPr>
            <p:sp>
              <p:nvSpPr>
                <p:cNvPr id="694" name="Figura a mano libera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9" name="Gruppo 618"/>
              <p:cNvGrpSpPr/>
              <p:nvPr/>
            </p:nvGrpSpPr>
            <p:grpSpPr bwMode="invGray">
              <a:xfrm rot="16200000" flipH="1">
                <a:off x="6492229" y="2755658"/>
                <a:ext cx="4114800" cy="36576"/>
                <a:chOff x="1522413" y="1514475"/>
                <a:chExt cx="10569575" cy="64008"/>
              </a:xfrm>
              <a:solidFill>
                <a:schemeClr val="accent1"/>
              </a:solidFill>
            </p:grpSpPr>
            <p:sp>
              <p:nvSpPr>
                <p:cNvPr id="620" name="Figura a mano libera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3008412-227E-4B4A-B883-726E67A2A05D}" type="datetime1">
              <a:rPr lang="it-IT" smtClean="0"/>
              <a:t>22/02/2022</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a:t>Fare clic per modificare lo stile del titolo dello schema</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grpSp>
        <p:nvGrpSpPr>
          <p:cNvPr id="614" name="cornice" descr="Elemento grafico casella"/>
          <p:cNvGrpSpPr/>
          <p:nvPr/>
        </p:nvGrpSpPr>
        <p:grpSpPr bwMode="invGray">
          <a:xfrm flipH="1">
            <a:off x="1447500" y="1630821"/>
            <a:ext cx="6291028" cy="4575885"/>
            <a:chOff x="4417839" y="1630821"/>
            <a:chExt cx="6291028" cy="4575885"/>
          </a:xfrm>
        </p:grpSpPr>
        <p:grpSp>
          <p:nvGrpSpPr>
            <p:cNvPr id="615" name="Gruppo 614"/>
            <p:cNvGrpSpPr/>
            <p:nvPr/>
          </p:nvGrpSpPr>
          <p:grpSpPr bwMode="invGray">
            <a:xfrm>
              <a:off x="5414491" y="1630821"/>
              <a:ext cx="5294376" cy="4114800"/>
              <a:chOff x="3310555" y="716546"/>
              <a:chExt cx="5294376" cy="4114800"/>
            </a:xfrm>
          </p:grpSpPr>
          <p:grpSp>
            <p:nvGrpSpPr>
              <p:cNvPr id="767" name="Gruppo 766"/>
              <p:cNvGrpSpPr/>
              <p:nvPr/>
            </p:nvGrpSpPr>
            <p:grpSpPr bwMode="invGray">
              <a:xfrm flipH="1">
                <a:off x="3310555" y="737968"/>
                <a:ext cx="5294376" cy="54864"/>
                <a:chOff x="1522413" y="1514475"/>
                <a:chExt cx="10569575" cy="64008"/>
              </a:xfrm>
              <a:solidFill>
                <a:schemeClr val="accent1"/>
              </a:solidFill>
            </p:grpSpPr>
            <p:sp>
              <p:nvSpPr>
                <p:cNvPr id="843" name="Figura a mano libera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4" name="Figura a mano libera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8" name="Gruppo 767"/>
              <p:cNvGrpSpPr/>
              <p:nvPr/>
            </p:nvGrpSpPr>
            <p:grpSpPr bwMode="invGray">
              <a:xfrm rot="16200000" flipH="1">
                <a:off x="6492229" y="2755658"/>
                <a:ext cx="4114800" cy="36576"/>
                <a:chOff x="1522413" y="1514475"/>
                <a:chExt cx="10569575" cy="64008"/>
              </a:xfrm>
              <a:solidFill>
                <a:schemeClr val="accent1"/>
              </a:solidFill>
            </p:grpSpPr>
            <p:sp>
              <p:nvSpPr>
                <p:cNvPr id="769" name="Figura a mano libera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0" name="Figura a mano libera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6" name="Gruppo 615"/>
            <p:cNvGrpSpPr/>
            <p:nvPr/>
          </p:nvGrpSpPr>
          <p:grpSpPr bwMode="invGray">
            <a:xfrm rot="10800000">
              <a:off x="4417839" y="2091906"/>
              <a:ext cx="5294376" cy="4114800"/>
              <a:chOff x="3310555" y="716546"/>
              <a:chExt cx="5294376" cy="4114800"/>
            </a:xfrm>
          </p:grpSpPr>
          <p:grpSp>
            <p:nvGrpSpPr>
              <p:cNvPr id="617" name="Gruppo 616"/>
              <p:cNvGrpSpPr/>
              <p:nvPr/>
            </p:nvGrpSpPr>
            <p:grpSpPr bwMode="invGray">
              <a:xfrm flipH="1">
                <a:off x="3310555" y="737968"/>
                <a:ext cx="5294376" cy="54864"/>
                <a:chOff x="1522413" y="1514475"/>
                <a:chExt cx="10569575" cy="64008"/>
              </a:xfrm>
              <a:solidFill>
                <a:schemeClr val="accent1"/>
              </a:solidFill>
            </p:grpSpPr>
            <p:sp>
              <p:nvSpPr>
                <p:cNvPr id="693" name="Figura a mano libera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4" name="Figura a mano libera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8" name="Gruppo 617"/>
              <p:cNvGrpSpPr/>
              <p:nvPr/>
            </p:nvGrpSpPr>
            <p:grpSpPr bwMode="invGray">
              <a:xfrm rot="16200000" flipH="1">
                <a:off x="6492229" y="2755658"/>
                <a:ext cx="4114800" cy="36576"/>
                <a:chOff x="1522413" y="1514475"/>
                <a:chExt cx="10569575" cy="64008"/>
              </a:xfrm>
              <a:solidFill>
                <a:schemeClr val="accent1"/>
              </a:solidFill>
            </p:grpSpPr>
            <p:sp>
              <p:nvSpPr>
                <p:cNvPr id="619" name="Figura a mano libera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0" name="Figura a mano libera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4" name="Segnaposto tes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32742B24-F30D-4E7C-93B5-C744ACB2FB1B}" type="datetime1">
              <a:rPr lang="it-IT" smtClean="0"/>
              <a:t>22/02/2022</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it-IT" dirty="0"/>
          </a:p>
        </p:txBody>
      </p:sp>
      <p:sp>
        <p:nvSpPr>
          <p:cNvPr id="4" name="Segnaposto dat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C3AD8FC-EAA1-4B24-804B-21C98F7AE93D}" type="datetime1">
              <a:rPr lang="it-IT" smtClean="0"/>
              <a:t>22/02/2022</a:t>
            </a:fld>
            <a:endParaRPr lang="it-IT" dirty="0"/>
          </a:p>
        </p:txBody>
      </p:sp>
      <p:sp>
        <p:nvSpPr>
          <p:cNvPr id="6" name="Segnaposto numero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it-IT" smtClean="0"/>
              <a:pPr/>
              <a:t>‹N›</a:t>
            </a:fld>
            <a:endParaRPr lang="it-IT"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pubblica.it/dossier/spettacoli/sanremo-2022/2022/02/01/news/sanremo_2022_mahmood_e_blanco_-_brividi-33345247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repubblica.it/dossier/spettacoli/sanremo-2022/2022/02/01/news/sanremo_2022_gianni_morandi_-_apri_tutte_le_porte-333451472/" TargetMode="External"/><Relationship Id="rId4" Type="http://schemas.openxmlformats.org/officeDocument/2006/relationships/hyperlink" Target="https://www.repubblica.it/dossier/spettacoli/sanremo-2022/2022/02/02/news/sanremo_2022_elisa_-_o_forse_sei_tu-33345123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BC50C32-75E4-4E69-B7C7-C19FE180B313}"/>
              </a:ext>
            </a:extLst>
          </p:cNvPr>
          <p:cNvPicPr>
            <a:picLocks noChangeAspect="1"/>
          </p:cNvPicPr>
          <p:nvPr/>
        </p:nvPicPr>
        <p:blipFill>
          <a:blip r:embed="rId2"/>
          <a:stretch>
            <a:fillRect/>
          </a:stretch>
        </p:blipFill>
        <p:spPr>
          <a:xfrm>
            <a:off x="405780" y="0"/>
            <a:ext cx="4847749" cy="6858000"/>
          </a:xfrm>
          <a:prstGeom prst="rect">
            <a:avLst/>
          </a:prstGeom>
        </p:spPr>
      </p:pic>
      <p:sp>
        <p:nvSpPr>
          <p:cNvPr id="4" name="CasellaDiTesto 3">
            <a:extLst>
              <a:ext uri="{FF2B5EF4-FFF2-40B4-BE49-F238E27FC236}">
                <a16:creationId xmlns:a16="http://schemas.microsoft.com/office/drawing/2014/main" id="{CF7089C2-F20B-4A2E-A9FC-1C99EAB81532}"/>
              </a:ext>
            </a:extLst>
          </p:cNvPr>
          <p:cNvSpPr txBox="1"/>
          <p:nvPr/>
        </p:nvSpPr>
        <p:spPr>
          <a:xfrm>
            <a:off x="5645426" y="764704"/>
            <a:ext cx="6281634" cy="6491008"/>
          </a:xfrm>
          <a:prstGeom prst="rect">
            <a:avLst/>
          </a:prstGeom>
          <a:noFill/>
        </p:spPr>
        <p:txBody>
          <a:bodyPr wrap="square" rtlCol="0">
            <a:spAutoFit/>
          </a:bodyPr>
          <a:lstStyle/>
          <a:p>
            <a:pPr algn="ctr">
              <a:lnSpc>
                <a:spcPct val="90000"/>
              </a:lnSpc>
            </a:pPr>
            <a:r>
              <a:rPr lang="it-IT" sz="2400" dirty="0">
                <a:latin typeface="Lucida Handwriting" panose="03010101010101010101" pitchFamily="66" charset="0"/>
              </a:rPr>
              <a:t>22 febbraio 2022</a:t>
            </a:r>
          </a:p>
          <a:p>
            <a:pPr algn="ctr">
              <a:lnSpc>
                <a:spcPct val="90000"/>
              </a:lnSpc>
            </a:pPr>
            <a:endParaRPr lang="it-IT" sz="2400" dirty="0">
              <a:latin typeface="Lucida Handwriting" panose="03010101010101010101" pitchFamily="66" charset="0"/>
            </a:endParaRPr>
          </a:p>
          <a:p>
            <a:pPr algn="ctr">
              <a:lnSpc>
                <a:spcPct val="90000"/>
              </a:lnSpc>
            </a:pPr>
            <a:endParaRPr lang="it-IT" sz="2400" dirty="0">
              <a:latin typeface="Lucida Handwriting" panose="03010101010101010101" pitchFamily="66" charset="0"/>
            </a:endParaRPr>
          </a:p>
          <a:p>
            <a:pPr>
              <a:lnSpc>
                <a:spcPct val="90000"/>
              </a:lnSpc>
            </a:pPr>
            <a:endParaRPr lang="it-IT" sz="2400" dirty="0"/>
          </a:p>
          <a:p>
            <a:pPr algn="ctr">
              <a:lnSpc>
                <a:spcPct val="90000"/>
              </a:lnSpc>
            </a:pPr>
            <a:r>
              <a:rPr lang="it-IT" sz="4400" dirty="0">
                <a:latin typeface="Lucida Handwriting" panose="03010101010101010101" pitchFamily="66" charset="0"/>
              </a:rPr>
              <a:t>«Non sono io per te più di 10 figli?»</a:t>
            </a:r>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gn="ctr">
              <a:lnSpc>
                <a:spcPct val="90000"/>
              </a:lnSpc>
            </a:pPr>
            <a:r>
              <a:rPr lang="it-IT" sz="6600" dirty="0">
                <a:latin typeface="Lucida Handwriting" panose="03010101010101010101" pitchFamily="66" charset="0"/>
              </a:rPr>
              <a:t>BENVENUTI</a:t>
            </a:r>
          </a:p>
          <a:p>
            <a:pPr>
              <a:lnSpc>
                <a:spcPct val="90000"/>
              </a:lnSpc>
            </a:pPr>
            <a:endParaRPr lang="it-IT" sz="4400" dirty="0"/>
          </a:p>
          <a:p>
            <a:pPr>
              <a:lnSpc>
                <a:spcPct val="90000"/>
              </a:lnSpc>
            </a:pPr>
            <a:endParaRPr lang="it-IT" sz="2400" dirty="0"/>
          </a:p>
        </p:txBody>
      </p:sp>
    </p:spTree>
    <p:extLst>
      <p:ext uri="{BB962C8B-B14F-4D97-AF65-F5344CB8AC3E}">
        <p14:creationId xmlns:p14="http://schemas.microsoft.com/office/powerpoint/2010/main" val="3953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pic>
        <p:nvPicPr>
          <p:cNvPr id="7" name="Immagine 6">
            <a:extLst>
              <a:ext uri="{FF2B5EF4-FFF2-40B4-BE49-F238E27FC236}">
                <a16:creationId xmlns:a16="http://schemas.microsoft.com/office/drawing/2014/main" id="{0E3B7E84-74EC-4311-B564-B5ED0A02A908}"/>
              </a:ext>
            </a:extLst>
          </p:cNvPr>
          <p:cNvPicPr>
            <a:picLocks noChangeAspect="1"/>
          </p:cNvPicPr>
          <p:nvPr/>
        </p:nvPicPr>
        <p:blipFill>
          <a:blip r:embed="rId2"/>
          <a:stretch>
            <a:fillRect/>
          </a:stretch>
        </p:blipFill>
        <p:spPr>
          <a:xfrm>
            <a:off x="7894612" y="149702"/>
            <a:ext cx="3011685" cy="1518036"/>
          </a:xfrm>
          <a:prstGeom prst="rect">
            <a:avLst/>
          </a:prstGeom>
        </p:spPr>
      </p:pic>
      <p:sp>
        <p:nvSpPr>
          <p:cNvPr id="8" name="CasellaDiTesto 7">
            <a:extLst>
              <a:ext uri="{FF2B5EF4-FFF2-40B4-BE49-F238E27FC236}">
                <a16:creationId xmlns:a16="http://schemas.microsoft.com/office/drawing/2014/main" id="{CE93075C-FFA9-4689-8075-DBB2731E72AC}"/>
              </a:ext>
            </a:extLst>
          </p:cNvPr>
          <p:cNvSpPr txBox="1"/>
          <p:nvPr/>
        </p:nvSpPr>
        <p:spPr>
          <a:xfrm>
            <a:off x="235497" y="2019999"/>
            <a:ext cx="11953328" cy="3929281"/>
          </a:xfrm>
          <a:prstGeom prst="rect">
            <a:avLst/>
          </a:prstGeom>
          <a:noFill/>
        </p:spPr>
        <p:txBody>
          <a:bodyPr wrap="square" rtlCol="0">
            <a:spAutoFit/>
          </a:bodyPr>
          <a:lstStyle/>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Immolato il giovenco, presentarono il fanciullo a Eli e lei disse: "Perdona, mio signore. Per la tua vita, mio signore, io sono quella donna che era stata qui presso di te a pregare il Signore. Per questo fanciullo ho pregato e il Signore mi ha concesso la grazia che gli ho richiesto. Anch'io lascio che il Signore lo richieda: per tutti i giorni della sua vita egli è richiesto per il Signore". E si prostrarono là davanti al Signore</a:t>
            </a:r>
            <a:endParaRPr lang="it-IT" sz="4400" dirty="0">
              <a:effectLst/>
              <a:latin typeface="Lucida Handwriting" panose="030101010101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8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pic>
        <p:nvPicPr>
          <p:cNvPr id="5" name="Immagine 4">
            <a:extLst>
              <a:ext uri="{FF2B5EF4-FFF2-40B4-BE49-F238E27FC236}">
                <a16:creationId xmlns:a16="http://schemas.microsoft.com/office/drawing/2014/main" id="{A5E1EAF3-DDCE-4CC4-8027-F8FD8DF39765}"/>
              </a:ext>
            </a:extLst>
          </p:cNvPr>
          <p:cNvPicPr>
            <a:picLocks noChangeAspect="1"/>
          </p:cNvPicPr>
          <p:nvPr/>
        </p:nvPicPr>
        <p:blipFill>
          <a:blip r:embed="rId2"/>
          <a:stretch>
            <a:fillRect/>
          </a:stretch>
        </p:blipFill>
        <p:spPr>
          <a:xfrm>
            <a:off x="1125860" y="728700"/>
            <a:ext cx="3600400" cy="5400600"/>
          </a:xfrm>
          <a:prstGeom prst="rect">
            <a:avLst/>
          </a:prstGeom>
        </p:spPr>
      </p:pic>
      <p:sp>
        <p:nvSpPr>
          <p:cNvPr id="6" name="CasellaDiTesto 5">
            <a:extLst>
              <a:ext uri="{FF2B5EF4-FFF2-40B4-BE49-F238E27FC236}">
                <a16:creationId xmlns:a16="http://schemas.microsoft.com/office/drawing/2014/main" id="{AE26BAE0-0BE2-4580-9759-BE642F9D2C27}"/>
              </a:ext>
            </a:extLst>
          </p:cNvPr>
          <p:cNvSpPr txBox="1"/>
          <p:nvPr/>
        </p:nvSpPr>
        <p:spPr>
          <a:xfrm>
            <a:off x="6022404" y="1425784"/>
            <a:ext cx="4608512" cy="4099584"/>
          </a:xfrm>
          <a:prstGeom prst="rect">
            <a:avLst/>
          </a:prstGeom>
          <a:noFill/>
        </p:spPr>
        <p:txBody>
          <a:bodyPr wrap="square" rtlCol="0">
            <a:spAutoFit/>
          </a:bodyPr>
          <a:lstStyle/>
          <a:p>
            <a:pPr algn="ctr">
              <a:lnSpc>
                <a:spcPct val="90000"/>
              </a:lnSpc>
            </a:pPr>
            <a:r>
              <a:rPr lang="it-IT" sz="4800" dirty="0" err="1">
                <a:latin typeface="Lucida Handwriting" panose="03010101010101010101" pitchFamily="66" charset="0"/>
              </a:rPr>
              <a:t>Elkanà</a:t>
            </a:r>
            <a:r>
              <a:rPr lang="it-IT" sz="4800" dirty="0">
                <a:latin typeface="Lucida Handwriting" panose="03010101010101010101" pitchFamily="66" charset="0"/>
              </a:rPr>
              <a:t>,</a:t>
            </a:r>
          </a:p>
          <a:p>
            <a:pPr algn="ctr">
              <a:lnSpc>
                <a:spcPct val="90000"/>
              </a:lnSpc>
            </a:pPr>
            <a:r>
              <a:rPr lang="it-IT" sz="4800" dirty="0">
                <a:latin typeface="Lucida Handwriting" panose="03010101010101010101" pitchFamily="66" charset="0"/>
              </a:rPr>
              <a:t> </a:t>
            </a:r>
          </a:p>
          <a:p>
            <a:pPr algn="ctr">
              <a:lnSpc>
                <a:spcPct val="90000"/>
              </a:lnSpc>
            </a:pPr>
            <a:r>
              <a:rPr lang="it-IT" sz="4800" dirty="0">
                <a:latin typeface="Lucida Handwriting" panose="03010101010101010101" pitchFamily="66" charset="0"/>
              </a:rPr>
              <a:t>l’uomo </a:t>
            </a:r>
          </a:p>
          <a:p>
            <a:pPr algn="ctr">
              <a:lnSpc>
                <a:spcPct val="90000"/>
              </a:lnSpc>
            </a:pPr>
            <a:endParaRPr lang="it-IT" sz="4800" dirty="0">
              <a:latin typeface="Lucida Handwriting" panose="03010101010101010101" pitchFamily="66" charset="0"/>
            </a:endParaRPr>
          </a:p>
          <a:p>
            <a:pPr algn="ctr">
              <a:lnSpc>
                <a:spcPct val="90000"/>
              </a:lnSpc>
            </a:pPr>
            <a:r>
              <a:rPr lang="it-IT" sz="4800" dirty="0">
                <a:latin typeface="Lucida Handwriting" panose="03010101010101010101" pitchFamily="66" charset="0"/>
              </a:rPr>
              <a:t>dalle due mogli</a:t>
            </a:r>
          </a:p>
        </p:txBody>
      </p:sp>
    </p:spTree>
    <p:extLst>
      <p:ext uri="{BB962C8B-B14F-4D97-AF65-F5344CB8AC3E}">
        <p14:creationId xmlns:p14="http://schemas.microsoft.com/office/powerpoint/2010/main" val="179734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sp>
        <p:nvSpPr>
          <p:cNvPr id="7" name="CasellaDiTesto 6">
            <a:extLst>
              <a:ext uri="{FF2B5EF4-FFF2-40B4-BE49-F238E27FC236}">
                <a16:creationId xmlns:a16="http://schemas.microsoft.com/office/drawing/2014/main" id="{63A0A9CD-BE8E-48F0-B3C4-F29185782BA1}"/>
              </a:ext>
            </a:extLst>
          </p:cNvPr>
          <p:cNvSpPr txBox="1"/>
          <p:nvPr/>
        </p:nvSpPr>
        <p:spPr>
          <a:xfrm>
            <a:off x="0" y="456288"/>
            <a:ext cx="11783044" cy="646331"/>
          </a:xfrm>
          <a:prstGeom prst="rect">
            <a:avLst/>
          </a:prstGeom>
          <a:noFill/>
        </p:spPr>
        <p:txBody>
          <a:bodyPr wrap="square">
            <a:spAutoFit/>
          </a:bodyPr>
          <a:lstStyle/>
          <a:p>
            <a:r>
              <a:rPr lang="it-IT" sz="3600" dirty="0">
                <a:latin typeface="Lucida Handwriting" panose="03010101010101010101" pitchFamily="66" charset="0"/>
                <a:ea typeface="Calibri" panose="020F0502020204030204" pitchFamily="34" charset="0"/>
              </a:rPr>
              <a:t>«</a:t>
            </a:r>
            <a:r>
              <a:rPr lang="it-IT" sz="3600" dirty="0">
                <a:effectLst/>
                <a:latin typeface="Lucida Handwriting" panose="03010101010101010101" pitchFamily="66" charset="0"/>
                <a:ea typeface="Calibri" panose="020F0502020204030204" pitchFamily="34" charset="0"/>
              </a:rPr>
              <a:t>La priorità dell’amore in ogni relazione</a:t>
            </a:r>
            <a:r>
              <a:rPr lang="it-IT" sz="3600" dirty="0">
                <a:effectLst/>
                <a:latin typeface="Lucida Calligraphy" panose="03010101010101010101" pitchFamily="66" charset="0"/>
                <a:ea typeface="Calibri" panose="020F0502020204030204" pitchFamily="34" charset="0"/>
              </a:rPr>
              <a:t> «</a:t>
            </a:r>
            <a:endParaRPr lang="it-IT" sz="3600" dirty="0">
              <a:latin typeface="Lucida Handwriting" panose="03010101010101010101" pitchFamily="66" charset="0"/>
            </a:endParaRPr>
          </a:p>
        </p:txBody>
      </p:sp>
      <p:sp>
        <p:nvSpPr>
          <p:cNvPr id="2" name="CasellaDiTesto 1">
            <a:extLst>
              <a:ext uri="{FF2B5EF4-FFF2-40B4-BE49-F238E27FC236}">
                <a16:creationId xmlns:a16="http://schemas.microsoft.com/office/drawing/2014/main" id="{B2A1BFDD-5F6F-4B4C-BBB3-7EBC8FCD2385}"/>
              </a:ext>
            </a:extLst>
          </p:cNvPr>
          <p:cNvSpPr txBox="1"/>
          <p:nvPr/>
        </p:nvSpPr>
        <p:spPr>
          <a:xfrm>
            <a:off x="6238427" y="1913978"/>
            <a:ext cx="4248472" cy="4413516"/>
          </a:xfrm>
          <a:prstGeom prst="rect">
            <a:avLst/>
          </a:prstGeom>
          <a:noFill/>
        </p:spPr>
        <p:txBody>
          <a:bodyPr wrap="square" rtlCol="0">
            <a:spAutoFit/>
          </a:bodyPr>
          <a:lstStyle/>
          <a:p>
            <a:pPr>
              <a:lnSpc>
                <a:spcPct val="90000"/>
              </a:lnSpc>
            </a:pPr>
            <a:r>
              <a:rPr lang="it-IT" sz="3200" dirty="0">
                <a:latin typeface="Lucida Handwriting" panose="03010101010101010101" pitchFamily="66" charset="0"/>
              </a:rPr>
              <a:t>«Anna, perché piangi? Perché non mangi?</a:t>
            </a:r>
          </a:p>
          <a:p>
            <a:pPr>
              <a:lnSpc>
                <a:spcPct val="90000"/>
              </a:lnSpc>
            </a:pPr>
            <a:r>
              <a:rPr lang="it-IT" sz="3200" dirty="0">
                <a:latin typeface="Lucida Handwriting" panose="03010101010101010101" pitchFamily="66" charset="0"/>
              </a:rPr>
              <a:t>Perché è triste il tuo cuore?</a:t>
            </a:r>
          </a:p>
          <a:p>
            <a:pPr>
              <a:lnSpc>
                <a:spcPct val="90000"/>
              </a:lnSpc>
            </a:pPr>
            <a:r>
              <a:rPr lang="it-IT" sz="3200" dirty="0">
                <a:latin typeface="Lucida Handwriting" panose="03010101010101010101" pitchFamily="66" charset="0"/>
              </a:rPr>
              <a:t>Non sono forse io per te meglio di dieci figli?» (1Sam 1, 8).</a:t>
            </a:r>
          </a:p>
          <a:p>
            <a:pPr>
              <a:lnSpc>
                <a:spcPct val="90000"/>
              </a:lnSpc>
            </a:pPr>
            <a:endParaRPr lang="it-IT" sz="2400" dirty="0"/>
          </a:p>
        </p:txBody>
      </p:sp>
      <p:pic>
        <p:nvPicPr>
          <p:cNvPr id="3" name="Immagine 2">
            <a:extLst>
              <a:ext uri="{FF2B5EF4-FFF2-40B4-BE49-F238E27FC236}">
                <a16:creationId xmlns:a16="http://schemas.microsoft.com/office/drawing/2014/main" id="{10A84467-CA6E-4301-AE5D-B5123C671333}"/>
              </a:ext>
            </a:extLst>
          </p:cNvPr>
          <p:cNvPicPr>
            <a:picLocks noChangeAspect="1"/>
          </p:cNvPicPr>
          <p:nvPr/>
        </p:nvPicPr>
        <p:blipFill>
          <a:blip r:embed="rId2"/>
          <a:stretch>
            <a:fillRect/>
          </a:stretch>
        </p:blipFill>
        <p:spPr>
          <a:xfrm>
            <a:off x="837828" y="1412776"/>
            <a:ext cx="4393899" cy="4413515"/>
          </a:xfrm>
          <a:prstGeom prst="rect">
            <a:avLst/>
          </a:prstGeom>
        </p:spPr>
      </p:pic>
    </p:spTree>
    <p:extLst>
      <p:ext uri="{BB962C8B-B14F-4D97-AF65-F5344CB8AC3E}">
        <p14:creationId xmlns:p14="http://schemas.microsoft.com/office/powerpoint/2010/main" val="236084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sp>
        <p:nvSpPr>
          <p:cNvPr id="7" name="CasellaDiTesto 6">
            <a:extLst>
              <a:ext uri="{FF2B5EF4-FFF2-40B4-BE49-F238E27FC236}">
                <a16:creationId xmlns:a16="http://schemas.microsoft.com/office/drawing/2014/main" id="{63A0A9CD-BE8E-48F0-B3C4-F29185782BA1}"/>
              </a:ext>
            </a:extLst>
          </p:cNvPr>
          <p:cNvSpPr txBox="1"/>
          <p:nvPr/>
        </p:nvSpPr>
        <p:spPr>
          <a:xfrm>
            <a:off x="0" y="456288"/>
            <a:ext cx="11783044" cy="1200329"/>
          </a:xfrm>
          <a:prstGeom prst="rect">
            <a:avLst/>
          </a:prstGeom>
          <a:noFill/>
        </p:spPr>
        <p:txBody>
          <a:bodyPr wrap="square">
            <a:spAutoFit/>
          </a:bodyPr>
          <a:lstStyle/>
          <a:p>
            <a:r>
              <a:rPr lang="it-IT" sz="3600" dirty="0">
                <a:latin typeface="Lucida Handwriting" panose="03010101010101010101" pitchFamily="66" charset="0"/>
                <a:ea typeface="Calibri" panose="020F0502020204030204" pitchFamily="34" charset="0"/>
              </a:rPr>
              <a:t>Capire tu non puoi, tu chiamale se vuoi… emozioni… </a:t>
            </a:r>
            <a:endParaRPr lang="it-IT" sz="3600" dirty="0">
              <a:latin typeface="Lucida Handwriting" panose="03010101010101010101" pitchFamily="66" charset="0"/>
            </a:endParaRPr>
          </a:p>
        </p:txBody>
      </p:sp>
      <p:sp>
        <p:nvSpPr>
          <p:cNvPr id="2" name="CasellaDiTesto 1">
            <a:extLst>
              <a:ext uri="{FF2B5EF4-FFF2-40B4-BE49-F238E27FC236}">
                <a16:creationId xmlns:a16="http://schemas.microsoft.com/office/drawing/2014/main" id="{B2A1BFDD-5F6F-4B4C-BBB3-7EBC8FCD2385}"/>
              </a:ext>
            </a:extLst>
          </p:cNvPr>
          <p:cNvSpPr txBox="1"/>
          <p:nvPr/>
        </p:nvSpPr>
        <p:spPr>
          <a:xfrm>
            <a:off x="549795" y="4966108"/>
            <a:ext cx="11089231" cy="1264385"/>
          </a:xfrm>
          <a:prstGeom prst="rect">
            <a:avLst/>
          </a:prstGeom>
          <a:noFill/>
        </p:spPr>
        <p:txBody>
          <a:bodyPr wrap="square" rtlCol="0">
            <a:spAutoFit/>
          </a:bodyPr>
          <a:lstStyle/>
          <a:p>
            <a:pPr>
              <a:lnSpc>
                <a:spcPct val="90000"/>
              </a:lnSpc>
            </a:pPr>
            <a:r>
              <a:rPr lang="it-IT" sz="2800" dirty="0">
                <a:latin typeface="Lucida Handwriting" panose="03010101010101010101" pitchFamily="66" charset="0"/>
              </a:rPr>
              <a:t>Ad Anna invece dava una parte speciale, poiché egli amava Anna, sebbene il Signore ne avesse reso sterile il grembo» (1Sam 1, 4b-5).</a:t>
            </a:r>
            <a:endParaRPr lang="it-IT" sz="2800" dirty="0"/>
          </a:p>
        </p:txBody>
      </p:sp>
      <p:pic>
        <p:nvPicPr>
          <p:cNvPr id="5" name="Immagine 4">
            <a:extLst>
              <a:ext uri="{FF2B5EF4-FFF2-40B4-BE49-F238E27FC236}">
                <a16:creationId xmlns:a16="http://schemas.microsoft.com/office/drawing/2014/main" id="{DF989B30-F63C-4F2E-B7DF-3A74E6E04B90}"/>
              </a:ext>
            </a:extLst>
          </p:cNvPr>
          <p:cNvPicPr>
            <a:picLocks noChangeAspect="1"/>
          </p:cNvPicPr>
          <p:nvPr/>
        </p:nvPicPr>
        <p:blipFill>
          <a:blip r:embed="rId2"/>
          <a:stretch>
            <a:fillRect/>
          </a:stretch>
        </p:blipFill>
        <p:spPr>
          <a:xfrm>
            <a:off x="189756" y="1772816"/>
            <a:ext cx="5151969" cy="2592288"/>
          </a:xfrm>
          <a:prstGeom prst="rect">
            <a:avLst/>
          </a:prstGeom>
        </p:spPr>
      </p:pic>
      <p:sp>
        <p:nvSpPr>
          <p:cNvPr id="6" name="CasellaDiTesto 5">
            <a:extLst>
              <a:ext uri="{FF2B5EF4-FFF2-40B4-BE49-F238E27FC236}">
                <a16:creationId xmlns:a16="http://schemas.microsoft.com/office/drawing/2014/main" id="{181CD3DB-553E-4529-8F34-5442F53E7193}"/>
              </a:ext>
            </a:extLst>
          </p:cNvPr>
          <p:cNvSpPr txBox="1"/>
          <p:nvPr/>
        </p:nvSpPr>
        <p:spPr>
          <a:xfrm>
            <a:off x="6382444" y="2148255"/>
            <a:ext cx="4680521" cy="2039982"/>
          </a:xfrm>
          <a:prstGeom prst="rect">
            <a:avLst/>
          </a:prstGeom>
          <a:noFill/>
        </p:spPr>
        <p:txBody>
          <a:bodyPr wrap="square" rtlCol="0">
            <a:spAutoFit/>
          </a:bodyPr>
          <a:lstStyle/>
          <a:p>
            <a:pPr>
              <a:lnSpc>
                <a:spcPct val="90000"/>
              </a:lnSpc>
            </a:pPr>
            <a:r>
              <a:rPr lang="it-IT" sz="2800" dirty="0">
                <a:latin typeface="Lucida Handwriting" panose="03010101010101010101" pitchFamily="66" charset="0"/>
              </a:rPr>
              <a:t>«Ora egli soleva dare alla moglie </a:t>
            </a:r>
            <a:r>
              <a:rPr lang="it-IT" sz="2800" dirty="0" err="1">
                <a:latin typeface="Lucida Handwriting" panose="03010101010101010101" pitchFamily="66" charset="0"/>
              </a:rPr>
              <a:t>Peninnà</a:t>
            </a:r>
            <a:r>
              <a:rPr lang="it-IT" sz="2800" dirty="0">
                <a:latin typeface="Lucida Handwriting" panose="03010101010101010101" pitchFamily="66" charset="0"/>
              </a:rPr>
              <a:t> e a tutti i figli e le figlie di lei le loro parti.</a:t>
            </a:r>
            <a:endParaRPr lang="it-IT" sz="2800" dirty="0"/>
          </a:p>
        </p:txBody>
      </p:sp>
    </p:spTree>
    <p:extLst>
      <p:ext uri="{BB962C8B-B14F-4D97-AF65-F5344CB8AC3E}">
        <p14:creationId xmlns:p14="http://schemas.microsoft.com/office/powerpoint/2010/main" val="258853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sp>
        <p:nvSpPr>
          <p:cNvPr id="7" name="CasellaDiTesto 6">
            <a:extLst>
              <a:ext uri="{FF2B5EF4-FFF2-40B4-BE49-F238E27FC236}">
                <a16:creationId xmlns:a16="http://schemas.microsoft.com/office/drawing/2014/main" id="{63A0A9CD-BE8E-48F0-B3C4-F29185782BA1}"/>
              </a:ext>
            </a:extLst>
          </p:cNvPr>
          <p:cNvSpPr txBox="1"/>
          <p:nvPr/>
        </p:nvSpPr>
        <p:spPr>
          <a:xfrm>
            <a:off x="909836" y="456288"/>
            <a:ext cx="10873208" cy="646331"/>
          </a:xfrm>
          <a:prstGeom prst="rect">
            <a:avLst/>
          </a:prstGeom>
          <a:noFill/>
        </p:spPr>
        <p:txBody>
          <a:bodyPr wrap="square">
            <a:spAutoFit/>
          </a:bodyPr>
          <a:lstStyle/>
          <a:p>
            <a:r>
              <a:rPr lang="it-IT" sz="3600" dirty="0">
                <a:latin typeface="Lucida Handwriting" panose="03010101010101010101" pitchFamily="66" charset="0"/>
                <a:ea typeface="Calibri" panose="020F0502020204030204" pitchFamily="34" charset="0"/>
              </a:rPr>
              <a:t>La scelta di “fermare l’offesa”</a:t>
            </a:r>
            <a:endParaRPr lang="it-IT" sz="3600" dirty="0">
              <a:latin typeface="Lucida Handwriting" panose="03010101010101010101" pitchFamily="66" charset="0"/>
            </a:endParaRPr>
          </a:p>
        </p:txBody>
      </p:sp>
      <p:sp>
        <p:nvSpPr>
          <p:cNvPr id="6" name="CasellaDiTesto 5">
            <a:extLst>
              <a:ext uri="{FF2B5EF4-FFF2-40B4-BE49-F238E27FC236}">
                <a16:creationId xmlns:a16="http://schemas.microsoft.com/office/drawing/2014/main" id="{181CD3DB-553E-4529-8F34-5442F53E7193}"/>
              </a:ext>
            </a:extLst>
          </p:cNvPr>
          <p:cNvSpPr txBox="1"/>
          <p:nvPr/>
        </p:nvSpPr>
        <p:spPr>
          <a:xfrm>
            <a:off x="1008261" y="2994764"/>
            <a:ext cx="5328594" cy="1652184"/>
          </a:xfrm>
          <a:prstGeom prst="rect">
            <a:avLst/>
          </a:prstGeom>
          <a:noFill/>
        </p:spPr>
        <p:txBody>
          <a:bodyPr wrap="square" rtlCol="0">
            <a:spAutoFit/>
          </a:bodyPr>
          <a:lstStyle/>
          <a:p>
            <a:pPr>
              <a:lnSpc>
                <a:spcPct val="90000"/>
              </a:lnSpc>
            </a:pPr>
            <a:r>
              <a:rPr lang="it-IT" sz="2800" dirty="0">
                <a:latin typeface="Lucida Handwriting" panose="03010101010101010101" pitchFamily="66" charset="0"/>
              </a:rPr>
              <a:t>La scelta di Anna :  pur provando una grande afflizione interiore, non risponde alle offese, </a:t>
            </a:r>
            <a:endParaRPr lang="it-IT" sz="2800" dirty="0"/>
          </a:p>
        </p:txBody>
      </p:sp>
      <p:pic>
        <p:nvPicPr>
          <p:cNvPr id="3" name="Immagine 2">
            <a:extLst>
              <a:ext uri="{FF2B5EF4-FFF2-40B4-BE49-F238E27FC236}">
                <a16:creationId xmlns:a16="http://schemas.microsoft.com/office/drawing/2014/main" id="{A15E3900-6213-439C-BF95-DC2FA9D688C7}"/>
              </a:ext>
            </a:extLst>
          </p:cNvPr>
          <p:cNvPicPr>
            <a:picLocks noChangeAspect="1"/>
          </p:cNvPicPr>
          <p:nvPr/>
        </p:nvPicPr>
        <p:blipFill>
          <a:blip r:embed="rId2"/>
          <a:stretch>
            <a:fillRect/>
          </a:stretch>
        </p:blipFill>
        <p:spPr>
          <a:xfrm>
            <a:off x="6272742" y="1102619"/>
            <a:ext cx="4903394" cy="3512822"/>
          </a:xfrm>
          <a:prstGeom prst="rect">
            <a:avLst/>
          </a:prstGeom>
        </p:spPr>
      </p:pic>
      <p:sp>
        <p:nvSpPr>
          <p:cNvPr id="10" name="CasellaDiTesto 9">
            <a:extLst>
              <a:ext uri="{FF2B5EF4-FFF2-40B4-BE49-F238E27FC236}">
                <a16:creationId xmlns:a16="http://schemas.microsoft.com/office/drawing/2014/main" id="{2A4E4BB5-7077-4ADF-94D5-636BA449E983}"/>
              </a:ext>
            </a:extLst>
          </p:cNvPr>
          <p:cNvSpPr txBox="1"/>
          <p:nvPr/>
        </p:nvSpPr>
        <p:spPr>
          <a:xfrm>
            <a:off x="909836" y="4809340"/>
            <a:ext cx="10009112" cy="2042097"/>
          </a:xfrm>
          <a:prstGeom prst="rect">
            <a:avLst/>
          </a:prstGeom>
          <a:noFill/>
        </p:spPr>
        <p:txBody>
          <a:bodyPr wrap="square">
            <a:spAutoFit/>
          </a:bodyPr>
          <a:lstStyle/>
          <a:p>
            <a:pPr>
              <a:lnSpc>
                <a:spcPct val="90000"/>
              </a:lnSpc>
            </a:pPr>
            <a:r>
              <a:rPr lang="it-IT" sz="2800" dirty="0">
                <a:latin typeface="Lucida Handwriting" panose="03010101010101010101" pitchFamily="66" charset="0"/>
              </a:rPr>
              <a:t>perché si rende conto che reagire agli insulti o rinfacciare alla rivale di non essere amata dal marito significherebbe innescare una catena di offese e rivalse senza fine che non gioverebbe a nessuno. </a:t>
            </a:r>
          </a:p>
        </p:txBody>
      </p:sp>
    </p:spTree>
    <p:extLst>
      <p:ext uri="{BB962C8B-B14F-4D97-AF65-F5344CB8AC3E}">
        <p14:creationId xmlns:p14="http://schemas.microsoft.com/office/powerpoint/2010/main" val="49411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sp>
        <p:nvSpPr>
          <p:cNvPr id="7" name="CasellaDiTesto 6">
            <a:extLst>
              <a:ext uri="{FF2B5EF4-FFF2-40B4-BE49-F238E27FC236}">
                <a16:creationId xmlns:a16="http://schemas.microsoft.com/office/drawing/2014/main" id="{63A0A9CD-BE8E-48F0-B3C4-F29185782BA1}"/>
              </a:ext>
            </a:extLst>
          </p:cNvPr>
          <p:cNvSpPr txBox="1"/>
          <p:nvPr/>
        </p:nvSpPr>
        <p:spPr>
          <a:xfrm>
            <a:off x="117748" y="456288"/>
            <a:ext cx="11665296" cy="646331"/>
          </a:xfrm>
          <a:prstGeom prst="rect">
            <a:avLst/>
          </a:prstGeom>
          <a:noFill/>
        </p:spPr>
        <p:txBody>
          <a:bodyPr wrap="square">
            <a:spAutoFit/>
          </a:bodyPr>
          <a:lstStyle/>
          <a:p>
            <a:r>
              <a:rPr lang="it-IT" sz="3600" dirty="0">
                <a:latin typeface="Lucida Handwriting" panose="03010101010101010101" pitchFamily="66" charset="0"/>
                <a:ea typeface="Calibri" panose="020F0502020204030204" pitchFamily="34" charset="0"/>
              </a:rPr>
              <a:t>Perseverare nel pensare un futuro diverso</a:t>
            </a:r>
            <a:endParaRPr lang="it-IT" sz="3600" dirty="0">
              <a:latin typeface="Lucida Handwriting" panose="03010101010101010101" pitchFamily="66" charset="0"/>
            </a:endParaRPr>
          </a:p>
        </p:txBody>
      </p:sp>
      <p:sp>
        <p:nvSpPr>
          <p:cNvPr id="10" name="CasellaDiTesto 9">
            <a:extLst>
              <a:ext uri="{FF2B5EF4-FFF2-40B4-BE49-F238E27FC236}">
                <a16:creationId xmlns:a16="http://schemas.microsoft.com/office/drawing/2014/main" id="{2A4E4BB5-7077-4ADF-94D5-636BA449E983}"/>
              </a:ext>
            </a:extLst>
          </p:cNvPr>
          <p:cNvSpPr txBox="1"/>
          <p:nvPr/>
        </p:nvSpPr>
        <p:spPr>
          <a:xfrm>
            <a:off x="3433716" y="2204864"/>
            <a:ext cx="8568952" cy="3981090"/>
          </a:xfrm>
          <a:prstGeom prst="rect">
            <a:avLst/>
          </a:prstGeom>
          <a:noFill/>
        </p:spPr>
        <p:txBody>
          <a:bodyPr wrap="square">
            <a:spAutoFit/>
          </a:bodyPr>
          <a:lstStyle/>
          <a:p>
            <a:pPr>
              <a:lnSpc>
                <a:spcPct val="90000"/>
              </a:lnSpc>
            </a:pPr>
            <a:r>
              <a:rPr lang="it-IT" sz="2800" dirty="0">
                <a:latin typeface="Lucida Handwriting" panose="03010101010101010101" pitchFamily="66" charset="0"/>
              </a:rPr>
              <a:t>«Ella aveva l’animo amareggiato e si mise a pregare il Signore piangendo dirottamente. Poi fece questo voto: Signore degli eserciti, se vorrai considerare la miseria della tua schiava e ricordarti di me, se non dimenticherai la tua schiava e darai alla tua schiava un figlio maschio, io lo offrirò al Signore per tutti i giorni della sua vita» (1Sam 1, 10-11).</a:t>
            </a:r>
          </a:p>
        </p:txBody>
      </p:sp>
      <p:pic>
        <p:nvPicPr>
          <p:cNvPr id="2" name="Immagine 1">
            <a:extLst>
              <a:ext uri="{FF2B5EF4-FFF2-40B4-BE49-F238E27FC236}">
                <a16:creationId xmlns:a16="http://schemas.microsoft.com/office/drawing/2014/main" id="{052D9052-979E-42CA-B58E-269DB24F1733}"/>
              </a:ext>
            </a:extLst>
          </p:cNvPr>
          <p:cNvPicPr>
            <a:picLocks noChangeAspect="1"/>
          </p:cNvPicPr>
          <p:nvPr/>
        </p:nvPicPr>
        <p:blipFill>
          <a:blip r:embed="rId2"/>
          <a:stretch>
            <a:fillRect/>
          </a:stretch>
        </p:blipFill>
        <p:spPr>
          <a:xfrm>
            <a:off x="333772" y="2236371"/>
            <a:ext cx="2761911" cy="2761911"/>
          </a:xfrm>
          <a:prstGeom prst="rect">
            <a:avLst/>
          </a:prstGeom>
        </p:spPr>
      </p:pic>
    </p:spTree>
    <p:extLst>
      <p:ext uri="{BB962C8B-B14F-4D97-AF65-F5344CB8AC3E}">
        <p14:creationId xmlns:p14="http://schemas.microsoft.com/office/powerpoint/2010/main" val="291248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sp>
        <p:nvSpPr>
          <p:cNvPr id="7" name="CasellaDiTesto 6">
            <a:extLst>
              <a:ext uri="{FF2B5EF4-FFF2-40B4-BE49-F238E27FC236}">
                <a16:creationId xmlns:a16="http://schemas.microsoft.com/office/drawing/2014/main" id="{63A0A9CD-BE8E-48F0-B3C4-F29185782BA1}"/>
              </a:ext>
            </a:extLst>
          </p:cNvPr>
          <p:cNvSpPr txBox="1"/>
          <p:nvPr/>
        </p:nvSpPr>
        <p:spPr>
          <a:xfrm>
            <a:off x="117748" y="456288"/>
            <a:ext cx="11665296" cy="1384995"/>
          </a:xfrm>
          <a:prstGeom prst="rect">
            <a:avLst/>
          </a:prstGeom>
          <a:noFill/>
        </p:spPr>
        <p:txBody>
          <a:bodyPr wrap="square">
            <a:spAutoFit/>
          </a:bodyPr>
          <a:lstStyle/>
          <a:p>
            <a:pPr algn="ctr"/>
            <a:r>
              <a:rPr lang="it-IT" sz="2800" dirty="0">
                <a:latin typeface="Lucida Handwriting" panose="03010101010101010101" pitchFamily="66" charset="0"/>
                <a:ea typeface="Calibri" panose="020F0502020204030204" pitchFamily="34" charset="0"/>
              </a:rPr>
              <a:t>essere fecondi non può riguardare solo la trasmissione della vita in senso procreativo, ma modalità generative di più ampio respiro.</a:t>
            </a:r>
          </a:p>
        </p:txBody>
      </p:sp>
      <p:sp>
        <p:nvSpPr>
          <p:cNvPr id="10" name="CasellaDiTesto 9">
            <a:extLst>
              <a:ext uri="{FF2B5EF4-FFF2-40B4-BE49-F238E27FC236}">
                <a16:creationId xmlns:a16="http://schemas.microsoft.com/office/drawing/2014/main" id="{2A4E4BB5-7077-4ADF-94D5-636BA449E983}"/>
              </a:ext>
            </a:extLst>
          </p:cNvPr>
          <p:cNvSpPr txBox="1"/>
          <p:nvPr/>
        </p:nvSpPr>
        <p:spPr>
          <a:xfrm>
            <a:off x="621804" y="2355989"/>
            <a:ext cx="6480720" cy="3593291"/>
          </a:xfrm>
          <a:prstGeom prst="rect">
            <a:avLst/>
          </a:prstGeom>
          <a:noFill/>
        </p:spPr>
        <p:txBody>
          <a:bodyPr wrap="square">
            <a:spAutoFit/>
          </a:bodyPr>
          <a:lstStyle/>
          <a:p>
            <a:pPr>
              <a:lnSpc>
                <a:spcPct val="90000"/>
              </a:lnSpc>
            </a:pPr>
            <a:r>
              <a:rPr lang="it-IT" sz="2800" dirty="0">
                <a:latin typeface="Lucida Handwriting" panose="03010101010101010101" pitchFamily="66" charset="0"/>
              </a:rPr>
              <a:t>E il Signore darà ascolto alla preghiera di Anna e le concederà un figlio dal suo amato </a:t>
            </a:r>
            <a:r>
              <a:rPr lang="it-IT" sz="2800" dirty="0" err="1">
                <a:latin typeface="Lucida Handwriting" panose="03010101010101010101" pitchFamily="66" charset="0"/>
              </a:rPr>
              <a:t>Elkanà</a:t>
            </a:r>
            <a:r>
              <a:rPr lang="it-IT" sz="2800" dirty="0">
                <a:latin typeface="Lucida Handwriting" panose="03010101010101010101" pitchFamily="66" charset="0"/>
              </a:rPr>
              <a:t>… e proprio perché è figlio di un amore e di un desiderio grande, Anna non avrà paura a sua volta a </a:t>
            </a:r>
            <a:r>
              <a:rPr lang="it-IT" sz="2800" dirty="0" err="1">
                <a:latin typeface="Lucida Handwriting" panose="03010101010101010101" pitchFamily="66" charset="0"/>
              </a:rPr>
              <a:t>ri</a:t>
            </a:r>
            <a:r>
              <a:rPr lang="it-IT" sz="2800" dirty="0">
                <a:latin typeface="Lucida Handwriting" panose="03010101010101010101" pitchFamily="66" charset="0"/>
              </a:rPr>
              <a:t>-donarlo al Signore!</a:t>
            </a:r>
          </a:p>
          <a:p>
            <a:pPr>
              <a:lnSpc>
                <a:spcPct val="90000"/>
              </a:lnSpc>
            </a:pPr>
            <a:endParaRPr lang="it-IT" sz="2800" dirty="0">
              <a:latin typeface="Lucida Handwriting" panose="03010101010101010101" pitchFamily="66" charset="0"/>
            </a:endParaRPr>
          </a:p>
        </p:txBody>
      </p:sp>
      <p:pic>
        <p:nvPicPr>
          <p:cNvPr id="3" name="Immagine 2">
            <a:extLst>
              <a:ext uri="{FF2B5EF4-FFF2-40B4-BE49-F238E27FC236}">
                <a16:creationId xmlns:a16="http://schemas.microsoft.com/office/drawing/2014/main" id="{DA905A27-338E-46CB-A611-C809A1C5CC22}"/>
              </a:ext>
            </a:extLst>
          </p:cNvPr>
          <p:cNvPicPr>
            <a:picLocks noChangeAspect="1"/>
          </p:cNvPicPr>
          <p:nvPr/>
        </p:nvPicPr>
        <p:blipFill>
          <a:blip r:embed="rId2"/>
          <a:stretch>
            <a:fillRect/>
          </a:stretch>
        </p:blipFill>
        <p:spPr>
          <a:xfrm>
            <a:off x="8182644" y="2764612"/>
            <a:ext cx="3096423" cy="3096423"/>
          </a:xfrm>
          <a:prstGeom prst="rect">
            <a:avLst/>
          </a:prstGeom>
        </p:spPr>
      </p:pic>
    </p:spTree>
    <p:extLst>
      <p:ext uri="{BB962C8B-B14F-4D97-AF65-F5344CB8AC3E}">
        <p14:creationId xmlns:p14="http://schemas.microsoft.com/office/powerpoint/2010/main" val="7000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sp>
        <p:nvSpPr>
          <p:cNvPr id="10" name="CasellaDiTesto 9">
            <a:extLst>
              <a:ext uri="{FF2B5EF4-FFF2-40B4-BE49-F238E27FC236}">
                <a16:creationId xmlns:a16="http://schemas.microsoft.com/office/drawing/2014/main" id="{2A4E4BB5-7077-4ADF-94D5-636BA449E983}"/>
              </a:ext>
            </a:extLst>
          </p:cNvPr>
          <p:cNvSpPr txBox="1"/>
          <p:nvPr/>
        </p:nvSpPr>
        <p:spPr>
          <a:xfrm>
            <a:off x="393374" y="1772816"/>
            <a:ext cx="11101638" cy="4756687"/>
          </a:xfrm>
          <a:prstGeom prst="rect">
            <a:avLst/>
          </a:prstGeom>
          <a:noFill/>
        </p:spPr>
        <p:txBody>
          <a:bodyPr wrap="square">
            <a:spAutoFit/>
          </a:bodyPr>
          <a:lstStyle/>
          <a:p>
            <a:pPr>
              <a:lnSpc>
                <a:spcPct val="90000"/>
              </a:lnSpc>
            </a:pPr>
            <a:r>
              <a:rPr lang="it-IT" sz="2800" dirty="0">
                <a:latin typeface="Lucida Handwriting" panose="03010101010101010101" pitchFamily="66" charset="0"/>
              </a:rPr>
              <a:t>Non c’è possessività ansiosa in </a:t>
            </a:r>
          </a:p>
          <a:p>
            <a:pPr>
              <a:lnSpc>
                <a:spcPct val="90000"/>
              </a:lnSpc>
            </a:pPr>
            <a:r>
              <a:rPr lang="it-IT" sz="2800" dirty="0">
                <a:latin typeface="Lucida Handwriting" panose="03010101010101010101" pitchFamily="66" charset="0"/>
              </a:rPr>
              <a:t>lei che si sa fortemente amata </a:t>
            </a:r>
          </a:p>
          <a:p>
            <a:pPr>
              <a:lnSpc>
                <a:spcPct val="90000"/>
              </a:lnSpc>
            </a:pPr>
            <a:r>
              <a:rPr lang="it-IT" sz="2800" dirty="0">
                <a:latin typeface="Lucida Handwriting" panose="03010101010101010101" pitchFamily="66" charset="0"/>
              </a:rPr>
              <a:t>dal marito e da Dio, ma </a:t>
            </a:r>
          </a:p>
          <a:p>
            <a:pPr>
              <a:lnSpc>
                <a:spcPct val="90000"/>
              </a:lnSpc>
            </a:pPr>
            <a:r>
              <a:rPr lang="it-IT" sz="2800" dirty="0">
                <a:latin typeface="Lucida Handwriting" panose="03010101010101010101" pitchFamily="66" charset="0"/>
              </a:rPr>
              <a:t>capacità di imitare il Signore </a:t>
            </a:r>
          </a:p>
          <a:p>
            <a:pPr>
              <a:lnSpc>
                <a:spcPct val="90000"/>
              </a:lnSpc>
            </a:pPr>
            <a:r>
              <a:rPr lang="it-IT" sz="2800" dirty="0">
                <a:latin typeface="Lucida Handwriting" panose="03010101010101010101" pitchFamily="66" charset="0"/>
              </a:rPr>
              <a:t>nel dono e nell’offerta… </a:t>
            </a:r>
          </a:p>
          <a:p>
            <a:pPr>
              <a:lnSpc>
                <a:spcPct val="90000"/>
              </a:lnSpc>
            </a:pPr>
            <a:endParaRPr lang="it-IT" sz="2800" dirty="0">
              <a:latin typeface="Lucida Handwriting" panose="03010101010101010101" pitchFamily="66" charset="0"/>
            </a:endParaRPr>
          </a:p>
          <a:p>
            <a:pPr>
              <a:lnSpc>
                <a:spcPct val="90000"/>
              </a:lnSpc>
            </a:pPr>
            <a:endParaRPr lang="it-IT" sz="2800" dirty="0">
              <a:latin typeface="Lucida Handwriting" panose="03010101010101010101" pitchFamily="66" charset="0"/>
            </a:endParaRPr>
          </a:p>
          <a:p>
            <a:pPr>
              <a:lnSpc>
                <a:spcPct val="90000"/>
              </a:lnSpc>
            </a:pPr>
            <a:endParaRPr lang="it-IT" sz="2800" dirty="0">
              <a:latin typeface="Lucida Handwriting" panose="03010101010101010101" pitchFamily="66" charset="0"/>
            </a:endParaRPr>
          </a:p>
          <a:p>
            <a:pPr>
              <a:lnSpc>
                <a:spcPct val="90000"/>
              </a:lnSpc>
            </a:pPr>
            <a:r>
              <a:rPr lang="it-IT" sz="2800" dirty="0">
                <a:latin typeface="Lucida Handwriting" panose="03010101010101010101" pitchFamily="66" charset="0"/>
              </a:rPr>
              <a:t>Forte di questo Samuele potrà ricevere la chiamata ad essere profeta in Israele!</a:t>
            </a:r>
          </a:p>
          <a:p>
            <a:pPr>
              <a:lnSpc>
                <a:spcPct val="90000"/>
              </a:lnSpc>
            </a:pPr>
            <a:endParaRPr lang="it-IT" sz="2800" dirty="0">
              <a:latin typeface="Lucida Handwriting" panose="03010101010101010101" pitchFamily="66" charset="0"/>
            </a:endParaRPr>
          </a:p>
          <a:p>
            <a:pPr>
              <a:lnSpc>
                <a:spcPct val="90000"/>
              </a:lnSpc>
            </a:pPr>
            <a:endParaRPr lang="it-IT" sz="2800" dirty="0">
              <a:latin typeface="Lucida Handwriting" panose="03010101010101010101" pitchFamily="66" charset="0"/>
            </a:endParaRPr>
          </a:p>
        </p:txBody>
      </p:sp>
      <p:pic>
        <p:nvPicPr>
          <p:cNvPr id="2" name="Immagine 1">
            <a:extLst>
              <a:ext uri="{FF2B5EF4-FFF2-40B4-BE49-F238E27FC236}">
                <a16:creationId xmlns:a16="http://schemas.microsoft.com/office/drawing/2014/main" id="{FD7D67D2-17D7-4936-9979-9CD73F237347}"/>
              </a:ext>
            </a:extLst>
          </p:cNvPr>
          <p:cNvPicPr>
            <a:picLocks noChangeAspect="1"/>
          </p:cNvPicPr>
          <p:nvPr/>
        </p:nvPicPr>
        <p:blipFill>
          <a:blip r:embed="rId2"/>
          <a:stretch>
            <a:fillRect/>
          </a:stretch>
        </p:blipFill>
        <p:spPr>
          <a:xfrm>
            <a:off x="6874094" y="1118199"/>
            <a:ext cx="5030532" cy="3305259"/>
          </a:xfrm>
          <a:prstGeom prst="rect">
            <a:avLst/>
          </a:prstGeom>
        </p:spPr>
      </p:pic>
      <p:sp>
        <p:nvSpPr>
          <p:cNvPr id="8" name="CasellaDiTesto 7">
            <a:extLst>
              <a:ext uri="{FF2B5EF4-FFF2-40B4-BE49-F238E27FC236}">
                <a16:creationId xmlns:a16="http://schemas.microsoft.com/office/drawing/2014/main" id="{DB1E0631-AE68-430F-98D2-0532197B3BE4}"/>
              </a:ext>
            </a:extLst>
          </p:cNvPr>
          <p:cNvSpPr txBox="1"/>
          <p:nvPr/>
        </p:nvSpPr>
        <p:spPr>
          <a:xfrm>
            <a:off x="765820" y="476672"/>
            <a:ext cx="8496944" cy="547842"/>
          </a:xfrm>
          <a:prstGeom prst="rect">
            <a:avLst/>
          </a:prstGeom>
          <a:noFill/>
        </p:spPr>
        <p:txBody>
          <a:bodyPr wrap="square" rtlCol="0">
            <a:spAutoFit/>
          </a:bodyPr>
          <a:lstStyle/>
          <a:p>
            <a:pPr algn="ctr">
              <a:lnSpc>
                <a:spcPct val="90000"/>
              </a:lnSpc>
            </a:pPr>
            <a:r>
              <a:rPr lang="it-IT" sz="3200" dirty="0" err="1">
                <a:latin typeface="Lucida Handwriting" panose="03010101010101010101" pitchFamily="66" charset="0"/>
              </a:rPr>
              <a:t>ri</a:t>
            </a:r>
            <a:r>
              <a:rPr lang="it-IT" sz="3200" dirty="0">
                <a:latin typeface="Lucida Handwriting" panose="03010101010101010101" pitchFamily="66" charset="0"/>
              </a:rPr>
              <a:t>-donarlo al Signore</a:t>
            </a:r>
          </a:p>
        </p:txBody>
      </p:sp>
    </p:spTree>
    <p:extLst>
      <p:ext uri="{BB962C8B-B14F-4D97-AF65-F5344CB8AC3E}">
        <p14:creationId xmlns:p14="http://schemas.microsoft.com/office/powerpoint/2010/main" val="226118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p:txBody>
          <a:bodyPr>
            <a:normAutofit/>
          </a:bodyPr>
          <a:lstStyle/>
          <a:p>
            <a:r>
              <a:rPr lang="it-IT" sz="4800" dirty="0">
                <a:latin typeface="Lucida Handwriting" panose="03010101010101010101" pitchFamily="66" charset="0"/>
              </a:rPr>
              <a:t>CONDIVIDIAMO</a:t>
            </a:r>
          </a:p>
        </p:txBody>
      </p:sp>
      <p:sp>
        <p:nvSpPr>
          <p:cNvPr id="3" name="CasellaDiTesto 2">
            <a:extLst>
              <a:ext uri="{FF2B5EF4-FFF2-40B4-BE49-F238E27FC236}">
                <a16:creationId xmlns:a16="http://schemas.microsoft.com/office/drawing/2014/main" id="{DD3E1C03-E655-4E2A-81B9-76991E7B9669}"/>
              </a:ext>
            </a:extLst>
          </p:cNvPr>
          <p:cNvSpPr txBox="1"/>
          <p:nvPr/>
        </p:nvSpPr>
        <p:spPr>
          <a:xfrm>
            <a:off x="804060" y="1988840"/>
            <a:ext cx="9143998" cy="4090351"/>
          </a:xfrm>
          <a:prstGeom prst="rect">
            <a:avLst/>
          </a:prstGeom>
          <a:noFill/>
        </p:spPr>
        <p:txBody>
          <a:bodyPr wrap="square" rtlCol="0">
            <a:spAutoFit/>
          </a:bodyPr>
          <a:lstStyle/>
          <a:p>
            <a:pPr>
              <a:lnSpc>
                <a:spcPct val="90000"/>
              </a:lnSpc>
            </a:pPr>
            <a:r>
              <a:rPr lang="it-IT" sz="2400" b="1" dirty="0">
                <a:latin typeface="Lucida Handwriting" panose="03010101010101010101" pitchFamily="66" charset="0"/>
              </a:rPr>
              <a:t>Ti vorrei amare, ma sbaglio sempre</a:t>
            </a:r>
            <a:r>
              <a:rPr lang="it-IT" sz="2400" dirty="0">
                <a:latin typeface="Lucida Handwriting" panose="03010101010101010101" pitchFamily="66" charset="0"/>
              </a:rPr>
              <a:t>: quale la mia priorità nelle relazioni?</a:t>
            </a:r>
          </a:p>
          <a:p>
            <a:pPr>
              <a:lnSpc>
                <a:spcPct val="90000"/>
              </a:lnSpc>
            </a:pPr>
            <a:endParaRPr lang="it-IT" sz="2400" dirty="0">
              <a:latin typeface="Lucida Handwriting" panose="03010101010101010101" pitchFamily="66" charset="0"/>
            </a:endParaRPr>
          </a:p>
          <a:p>
            <a:pPr>
              <a:lnSpc>
                <a:spcPct val="90000"/>
              </a:lnSpc>
            </a:pPr>
            <a:endParaRPr lang="it-IT" sz="2400" dirty="0">
              <a:latin typeface="Lucida Handwriting" panose="03010101010101010101" pitchFamily="66" charset="0"/>
            </a:endParaRPr>
          </a:p>
          <a:p>
            <a:pPr>
              <a:lnSpc>
                <a:spcPct val="90000"/>
              </a:lnSpc>
            </a:pPr>
            <a:r>
              <a:rPr lang="it-IT" sz="2400" b="1" dirty="0">
                <a:latin typeface="Lucida Handwriting" panose="03010101010101010101" pitchFamily="66" charset="0"/>
              </a:rPr>
              <a:t>Forse sei tu:</a:t>
            </a:r>
            <a:r>
              <a:rPr lang="it-IT" sz="2400" dirty="0">
                <a:latin typeface="Lucida Handwriting" panose="03010101010101010101" pitchFamily="66" charset="0"/>
              </a:rPr>
              <a:t> metto lo sguardo di Dio nella mia vita e nel guardare quella degli altri?</a:t>
            </a:r>
          </a:p>
          <a:p>
            <a:pPr>
              <a:lnSpc>
                <a:spcPct val="90000"/>
              </a:lnSpc>
            </a:pPr>
            <a:endParaRPr lang="it-IT" sz="2400" dirty="0">
              <a:latin typeface="Lucida Handwriting" panose="03010101010101010101" pitchFamily="66" charset="0"/>
            </a:endParaRPr>
          </a:p>
          <a:p>
            <a:pPr>
              <a:lnSpc>
                <a:spcPct val="90000"/>
              </a:lnSpc>
            </a:pPr>
            <a:endParaRPr lang="it-IT" sz="2400" dirty="0">
              <a:latin typeface="Lucida Handwriting" panose="03010101010101010101" pitchFamily="66" charset="0"/>
            </a:endParaRPr>
          </a:p>
          <a:p>
            <a:pPr>
              <a:lnSpc>
                <a:spcPct val="90000"/>
              </a:lnSpc>
            </a:pPr>
            <a:r>
              <a:rPr lang="it-IT" sz="2400" b="1" dirty="0">
                <a:latin typeface="Lucida Handwriting" panose="03010101010101010101" pitchFamily="66" charset="0"/>
              </a:rPr>
              <a:t>Gioca tutte le carte</a:t>
            </a:r>
            <a:r>
              <a:rPr lang="it-IT" sz="2400" dirty="0">
                <a:latin typeface="Lucida Handwriting" panose="03010101010101010101" pitchFamily="66" charset="0"/>
              </a:rPr>
              <a:t>: affido il mio sogno, il mio desiderio al Signore?</a:t>
            </a:r>
          </a:p>
          <a:p>
            <a:pPr>
              <a:lnSpc>
                <a:spcPct val="90000"/>
              </a:lnSpc>
            </a:pPr>
            <a:endParaRPr lang="it-IT" sz="2400" dirty="0">
              <a:latin typeface="Lucida Handwriting" panose="03010101010101010101" pitchFamily="66" charset="0"/>
            </a:endParaRPr>
          </a:p>
          <a:p>
            <a:pPr>
              <a:lnSpc>
                <a:spcPct val="90000"/>
              </a:lnSpc>
            </a:pPr>
            <a:endParaRPr lang="it-IT" sz="2400" dirty="0">
              <a:latin typeface="Lucida Handwriting" panose="03010101010101010101" pitchFamily="66" charset="0"/>
            </a:endParaRPr>
          </a:p>
        </p:txBody>
      </p:sp>
      <p:pic>
        <p:nvPicPr>
          <p:cNvPr id="4" name="Immagine 3">
            <a:extLst>
              <a:ext uri="{FF2B5EF4-FFF2-40B4-BE49-F238E27FC236}">
                <a16:creationId xmlns:a16="http://schemas.microsoft.com/office/drawing/2014/main" id="{EDB31D5C-D323-452F-B664-0294296445B7}"/>
              </a:ext>
            </a:extLst>
          </p:cNvPr>
          <p:cNvPicPr>
            <a:picLocks noChangeAspect="1"/>
          </p:cNvPicPr>
          <p:nvPr/>
        </p:nvPicPr>
        <p:blipFill>
          <a:blip r:embed="rId2"/>
          <a:stretch>
            <a:fillRect/>
          </a:stretch>
        </p:blipFill>
        <p:spPr>
          <a:xfrm>
            <a:off x="9982844" y="0"/>
            <a:ext cx="1619250" cy="1619250"/>
          </a:xfrm>
          <a:prstGeom prst="rect">
            <a:avLst/>
          </a:prstGeom>
        </p:spPr>
      </p:pic>
    </p:spTree>
    <p:extLst>
      <p:ext uri="{BB962C8B-B14F-4D97-AF65-F5344CB8AC3E}">
        <p14:creationId xmlns:p14="http://schemas.microsoft.com/office/powerpoint/2010/main" val="375342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05780" y="666210"/>
            <a:ext cx="11089232" cy="2099684"/>
          </a:xfrm>
        </p:spPr>
        <p:txBody>
          <a:bodyPr rtlCol="0"/>
          <a:lstStyle/>
          <a:p>
            <a:pPr algn="ctr">
              <a:lnSpc>
                <a:spcPct val="107000"/>
              </a:lnSpc>
              <a:spcAft>
                <a:spcPts val="800"/>
              </a:spcAft>
            </a:pPr>
            <a:br>
              <a:rPr lang="it-IT" sz="19900" b="1" dirty="0"/>
            </a:br>
            <a:endParaRPr lang="it-IT" sz="23900" dirty="0"/>
          </a:p>
        </p:txBody>
      </p:sp>
      <p:sp>
        <p:nvSpPr>
          <p:cNvPr id="9" name="CasellaDiTesto 8">
            <a:extLst>
              <a:ext uri="{FF2B5EF4-FFF2-40B4-BE49-F238E27FC236}">
                <a16:creationId xmlns:a16="http://schemas.microsoft.com/office/drawing/2014/main" id="{50A33CBA-9372-4FC2-9B88-3AC0CA007D24}"/>
              </a:ext>
            </a:extLst>
          </p:cNvPr>
          <p:cNvSpPr txBox="1"/>
          <p:nvPr/>
        </p:nvSpPr>
        <p:spPr>
          <a:xfrm>
            <a:off x="549797" y="908720"/>
            <a:ext cx="11017224" cy="4095929"/>
          </a:xfrm>
          <a:prstGeom prst="rect">
            <a:avLst/>
          </a:prstGeom>
          <a:noFill/>
        </p:spPr>
        <p:txBody>
          <a:bodyPr wrap="square" rtlCol="0">
            <a:spAutoFit/>
          </a:bodyPr>
          <a:lstStyle/>
          <a:p>
            <a:pPr algn="ctr">
              <a:lnSpc>
                <a:spcPct val="90000"/>
              </a:lnSpc>
            </a:pPr>
            <a:r>
              <a:rPr lang="it-IT" sz="4800" b="0" i="0" strike="noStrike" dirty="0">
                <a:solidFill>
                  <a:srgbClr val="3E61BF"/>
                </a:solidFill>
                <a:effectLst/>
                <a:latin typeface="Lucida Handwriting" panose="03010101010101010101" pitchFamily="66" charset="0"/>
                <a:hlinkClick r:id="rId3"/>
              </a:rPr>
              <a:t>Mahmood e Blanco - </a:t>
            </a:r>
            <a:r>
              <a:rPr lang="it-IT" sz="4800" b="0" i="1" strike="noStrike" dirty="0">
                <a:solidFill>
                  <a:srgbClr val="3E61BF"/>
                </a:solidFill>
                <a:effectLst/>
                <a:latin typeface="Lucida Handwriting" panose="03010101010101010101" pitchFamily="66" charset="0"/>
                <a:hlinkClick r:id="rId3"/>
              </a:rPr>
              <a:t>Brividi</a:t>
            </a:r>
            <a:r>
              <a:rPr lang="it-IT" sz="4800" b="0" i="0" dirty="0">
                <a:solidFill>
                  <a:srgbClr val="000000"/>
                </a:solidFill>
                <a:effectLst/>
                <a:latin typeface="Lucida Handwriting" panose="03010101010101010101" pitchFamily="66" charset="0"/>
              </a:rPr>
              <a:t>,</a:t>
            </a:r>
          </a:p>
          <a:p>
            <a:pPr algn="ctr">
              <a:lnSpc>
                <a:spcPct val="90000"/>
              </a:lnSpc>
            </a:pPr>
            <a:endParaRPr lang="it-IT" sz="4800" b="0" i="0" dirty="0">
              <a:solidFill>
                <a:srgbClr val="000000"/>
              </a:solidFill>
              <a:effectLst/>
              <a:latin typeface="Lucida Handwriting" panose="03010101010101010101" pitchFamily="66" charset="0"/>
            </a:endParaRPr>
          </a:p>
          <a:p>
            <a:pPr algn="ctr">
              <a:lnSpc>
                <a:spcPct val="90000"/>
              </a:lnSpc>
            </a:pPr>
            <a:r>
              <a:rPr lang="it-IT" sz="4800" b="0" i="0" dirty="0">
                <a:solidFill>
                  <a:srgbClr val="000000"/>
                </a:solidFill>
                <a:effectLst/>
                <a:latin typeface="Lucida Handwriting" panose="03010101010101010101" pitchFamily="66" charset="0"/>
              </a:rPr>
              <a:t> </a:t>
            </a:r>
            <a:r>
              <a:rPr lang="it-IT" sz="4800" b="0" i="0" strike="noStrike" dirty="0">
                <a:solidFill>
                  <a:srgbClr val="3E61BF"/>
                </a:solidFill>
                <a:effectLst/>
                <a:latin typeface="Lucida Handwriting" panose="03010101010101010101" pitchFamily="66" charset="0"/>
                <a:hlinkClick r:id="rId4"/>
              </a:rPr>
              <a:t>Elisa - </a:t>
            </a:r>
            <a:r>
              <a:rPr lang="it-IT" sz="4800" b="0" i="1" strike="noStrike" dirty="0">
                <a:solidFill>
                  <a:srgbClr val="3E61BF"/>
                </a:solidFill>
                <a:effectLst/>
                <a:latin typeface="Lucida Handwriting" panose="03010101010101010101" pitchFamily="66" charset="0"/>
                <a:hlinkClick r:id="rId4"/>
              </a:rPr>
              <a:t>O forse sei tu</a:t>
            </a:r>
            <a:r>
              <a:rPr lang="it-IT" sz="4800" b="0" i="0" dirty="0">
                <a:solidFill>
                  <a:srgbClr val="000000"/>
                </a:solidFill>
                <a:effectLst/>
                <a:latin typeface="Lucida Handwriting" panose="03010101010101010101" pitchFamily="66" charset="0"/>
              </a:rPr>
              <a:t>,</a:t>
            </a:r>
          </a:p>
          <a:p>
            <a:pPr algn="ctr">
              <a:lnSpc>
                <a:spcPct val="90000"/>
              </a:lnSpc>
            </a:pPr>
            <a:endParaRPr lang="it-IT" sz="4800" b="0" i="0" dirty="0">
              <a:solidFill>
                <a:srgbClr val="000000"/>
              </a:solidFill>
              <a:effectLst/>
              <a:latin typeface="Lucida Handwriting" panose="03010101010101010101" pitchFamily="66" charset="0"/>
            </a:endParaRPr>
          </a:p>
          <a:p>
            <a:pPr algn="ctr">
              <a:lnSpc>
                <a:spcPct val="90000"/>
              </a:lnSpc>
            </a:pPr>
            <a:r>
              <a:rPr lang="it-IT" sz="4800" b="0" i="0" dirty="0">
                <a:solidFill>
                  <a:srgbClr val="000000"/>
                </a:solidFill>
                <a:effectLst/>
                <a:latin typeface="Lucida Handwriting" panose="03010101010101010101" pitchFamily="66" charset="0"/>
              </a:rPr>
              <a:t> </a:t>
            </a:r>
            <a:r>
              <a:rPr lang="it-IT" sz="4800" b="0" i="0" strike="noStrike" dirty="0">
                <a:solidFill>
                  <a:srgbClr val="3E61BF"/>
                </a:solidFill>
                <a:effectLst/>
                <a:latin typeface="Lucida Handwriting" panose="03010101010101010101" pitchFamily="66" charset="0"/>
                <a:hlinkClick r:id="rId5"/>
              </a:rPr>
              <a:t>Gianni Morandi - </a:t>
            </a:r>
            <a:r>
              <a:rPr lang="it-IT" sz="4800" b="0" i="1" strike="noStrike" dirty="0">
                <a:solidFill>
                  <a:srgbClr val="3E61BF"/>
                </a:solidFill>
                <a:effectLst/>
                <a:latin typeface="Lucida Handwriting" panose="03010101010101010101" pitchFamily="66" charset="0"/>
                <a:hlinkClick r:id="rId5"/>
              </a:rPr>
              <a:t>Apri tutte le porte</a:t>
            </a:r>
            <a:r>
              <a:rPr lang="it-IT" sz="4800" b="0" i="0" dirty="0">
                <a:solidFill>
                  <a:srgbClr val="000000"/>
                </a:solidFill>
                <a:effectLst/>
                <a:latin typeface="Eugenio Text"/>
              </a:rPr>
              <a:t>, </a:t>
            </a:r>
            <a:endParaRPr lang="it-IT" sz="4800" dirty="0"/>
          </a:p>
        </p:txBody>
      </p:sp>
      <p:pic>
        <p:nvPicPr>
          <p:cNvPr id="4" name="Immagine 3">
            <a:extLst>
              <a:ext uri="{FF2B5EF4-FFF2-40B4-BE49-F238E27FC236}">
                <a16:creationId xmlns:a16="http://schemas.microsoft.com/office/drawing/2014/main" id="{D56785C2-D8E7-4B52-BDAE-0F5EA3C80D8B}"/>
              </a:ext>
            </a:extLst>
          </p:cNvPr>
          <p:cNvPicPr>
            <a:picLocks noChangeAspect="1"/>
          </p:cNvPicPr>
          <p:nvPr/>
        </p:nvPicPr>
        <p:blipFill>
          <a:blip r:embed="rId6"/>
          <a:stretch>
            <a:fillRect/>
          </a:stretch>
        </p:blipFill>
        <p:spPr>
          <a:xfrm>
            <a:off x="4665662" y="5004649"/>
            <a:ext cx="2857500" cy="160020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p:txBody>
          <a:bodyPr>
            <a:normAutofit/>
          </a:bodyPr>
          <a:lstStyle/>
          <a:p>
            <a:r>
              <a:rPr lang="it-IT" sz="4800" dirty="0">
                <a:latin typeface="Lucida Handwriting" panose="03010101010101010101" pitchFamily="66" charset="0"/>
              </a:rPr>
              <a:t>      3              APPUNTI </a:t>
            </a:r>
          </a:p>
        </p:txBody>
      </p:sp>
      <p:sp>
        <p:nvSpPr>
          <p:cNvPr id="3" name="CasellaDiTesto 2">
            <a:extLst>
              <a:ext uri="{FF2B5EF4-FFF2-40B4-BE49-F238E27FC236}">
                <a16:creationId xmlns:a16="http://schemas.microsoft.com/office/drawing/2014/main" id="{DD3E1C03-E655-4E2A-81B9-76991E7B9669}"/>
              </a:ext>
            </a:extLst>
          </p:cNvPr>
          <p:cNvSpPr txBox="1"/>
          <p:nvPr/>
        </p:nvSpPr>
        <p:spPr>
          <a:xfrm>
            <a:off x="804060" y="1988840"/>
            <a:ext cx="9143998" cy="3757952"/>
          </a:xfrm>
          <a:prstGeom prst="rect">
            <a:avLst/>
          </a:prstGeom>
          <a:noFill/>
        </p:spPr>
        <p:txBody>
          <a:bodyPr wrap="square" rtlCol="0">
            <a:spAutoFit/>
          </a:bodyPr>
          <a:lstStyle/>
          <a:p>
            <a:pPr>
              <a:lnSpc>
                <a:spcPct val="90000"/>
              </a:lnSpc>
            </a:pPr>
            <a:endParaRPr lang="it-IT" sz="2400" u="sng" dirty="0">
              <a:latin typeface="Lucida Handwriting" panose="03010101010101010101" pitchFamily="66" charset="0"/>
            </a:endParaRPr>
          </a:p>
          <a:p>
            <a:pPr>
              <a:lnSpc>
                <a:spcPct val="90000"/>
              </a:lnSpc>
            </a:pPr>
            <a:endParaRPr lang="it-IT" sz="2400" u="sng">
              <a:latin typeface="Lucida Handwriting" panose="03010101010101010101" pitchFamily="66" charset="0"/>
            </a:endParaRPr>
          </a:p>
          <a:p>
            <a:pPr>
              <a:lnSpc>
                <a:spcPct val="90000"/>
              </a:lnSpc>
            </a:pPr>
            <a:r>
              <a:rPr lang="it-IT" sz="2400" u="sng">
                <a:latin typeface="Lucida Handwriting" panose="03010101010101010101" pitchFamily="66" charset="0"/>
              </a:rPr>
              <a:t>Ti </a:t>
            </a:r>
            <a:r>
              <a:rPr lang="it-IT" sz="2400" u="sng" dirty="0">
                <a:latin typeface="Lucida Handwriting" panose="03010101010101010101" pitchFamily="66" charset="0"/>
              </a:rPr>
              <a:t>vorrei amare, ma sbaglio sempre</a:t>
            </a:r>
          </a:p>
          <a:p>
            <a:pPr>
              <a:lnSpc>
                <a:spcPct val="90000"/>
              </a:lnSpc>
            </a:pPr>
            <a:endParaRPr lang="it-IT" sz="2400" dirty="0">
              <a:latin typeface="Lucida Handwriting" panose="03010101010101010101" pitchFamily="66" charset="0"/>
            </a:endParaRPr>
          </a:p>
          <a:p>
            <a:pPr>
              <a:lnSpc>
                <a:spcPct val="90000"/>
              </a:lnSpc>
            </a:pPr>
            <a:endParaRPr lang="it-IT" sz="2400" dirty="0">
              <a:latin typeface="Lucida Handwriting" panose="03010101010101010101" pitchFamily="66" charset="0"/>
            </a:endParaRPr>
          </a:p>
          <a:p>
            <a:pPr>
              <a:lnSpc>
                <a:spcPct val="90000"/>
              </a:lnSpc>
            </a:pPr>
            <a:r>
              <a:rPr lang="it-IT" sz="2400" u="sng" dirty="0">
                <a:latin typeface="Lucida Handwriting" panose="03010101010101010101" pitchFamily="66" charset="0"/>
              </a:rPr>
              <a:t>Forse sei tu</a:t>
            </a:r>
          </a:p>
          <a:p>
            <a:pPr>
              <a:lnSpc>
                <a:spcPct val="90000"/>
              </a:lnSpc>
            </a:pPr>
            <a:endParaRPr lang="it-IT" sz="2400" dirty="0">
              <a:latin typeface="Lucida Handwriting" panose="03010101010101010101" pitchFamily="66" charset="0"/>
            </a:endParaRPr>
          </a:p>
          <a:p>
            <a:pPr>
              <a:lnSpc>
                <a:spcPct val="90000"/>
              </a:lnSpc>
            </a:pPr>
            <a:endParaRPr lang="it-IT" sz="2400" dirty="0">
              <a:latin typeface="Lucida Handwriting" panose="03010101010101010101" pitchFamily="66" charset="0"/>
            </a:endParaRPr>
          </a:p>
          <a:p>
            <a:pPr>
              <a:lnSpc>
                <a:spcPct val="90000"/>
              </a:lnSpc>
            </a:pPr>
            <a:r>
              <a:rPr lang="it-IT" sz="2400" u="sng" dirty="0">
                <a:latin typeface="Lucida Handwriting" panose="03010101010101010101" pitchFamily="66" charset="0"/>
              </a:rPr>
              <a:t>Gioca tutte le carte</a:t>
            </a:r>
          </a:p>
          <a:p>
            <a:pPr>
              <a:lnSpc>
                <a:spcPct val="90000"/>
              </a:lnSpc>
            </a:pPr>
            <a:endParaRPr lang="it-IT" sz="2400" u="sng" dirty="0">
              <a:latin typeface="Lucida Handwriting" panose="03010101010101010101" pitchFamily="66" charset="0"/>
            </a:endParaRPr>
          </a:p>
          <a:p>
            <a:pPr>
              <a:lnSpc>
                <a:spcPct val="90000"/>
              </a:lnSpc>
            </a:pPr>
            <a:endParaRPr lang="it-IT" sz="2400" dirty="0">
              <a:latin typeface="Lucida Handwriting" panose="03010101010101010101" pitchFamily="66" charset="0"/>
            </a:endParaRPr>
          </a:p>
        </p:txBody>
      </p:sp>
      <p:pic>
        <p:nvPicPr>
          <p:cNvPr id="4" name="Immagine 3">
            <a:extLst>
              <a:ext uri="{FF2B5EF4-FFF2-40B4-BE49-F238E27FC236}">
                <a16:creationId xmlns:a16="http://schemas.microsoft.com/office/drawing/2014/main" id="{EDB31D5C-D323-452F-B664-0294296445B7}"/>
              </a:ext>
            </a:extLst>
          </p:cNvPr>
          <p:cNvPicPr>
            <a:picLocks noChangeAspect="1"/>
          </p:cNvPicPr>
          <p:nvPr/>
        </p:nvPicPr>
        <p:blipFill>
          <a:blip r:embed="rId2"/>
          <a:stretch>
            <a:fillRect/>
          </a:stretch>
        </p:blipFill>
        <p:spPr>
          <a:xfrm>
            <a:off x="7390556" y="2276872"/>
            <a:ext cx="4104456" cy="4104456"/>
          </a:xfrm>
          <a:prstGeom prst="rect">
            <a:avLst/>
          </a:prstGeom>
        </p:spPr>
      </p:pic>
      <p:sp>
        <p:nvSpPr>
          <p:cNvPr id="6" name="CasellaDiTesto 5">
            <a:extLst>
              <a:ext uri="{FF2B5EF4-FFF2-40B4-BE49-F238E27FC236}">
                <a16:creationId xmlns:a16="http://schemas.microsoft.com/office/drawing/2014/main" id="{70215FA4-342B-4123-88F5-7EE27DCCD3F4}"/>
              </a:ext>
            </a:extLst>
          </p:cNvPr>
          <p:cNvSpPr txBox="1"/>
          <p:nvPr/>
        </p:nvSpPr>
        <p:spPr>
          <a:xfrm>
            <a:off x="8110636" y="4941168"/>
            <a:ext cx="3024336" cy="1200329"/>
          </a:xfrm>
          <a:prstGeom prst="rect">
            <a:avLst/>
          </a:prstGeom>
          <a:noFill/>
        </p:spPr>
        <p:txBody>
          <a:bodyPr wrap="square">
            <a:spAutoFit/>
          </a:bodyPr>
          <a:lstStyle/>
          <a:p>
            <a:r>
              <a:rPr lang="pl-PL" sz="2400" dirty="0">
                <a:latin typeface="Lucida Calligraphy" panose="03010101010101010101" pitchFamily="66" charset="0"/>
              </a:rPr>
              <a:t>Elkanà e Anna </a:t>
            </a:r>
          </a:p>
          <a:p>
            <a:pPr algn="r"/>
            <a:r>
              <a:rPr lang="pl-PL" sz="2400" dirty="0">
                <a:latin typeface="Lucida Calligraphy" panose="03010101010101010101" pitchFamily="66" charset="0"/>
              </a:rPr>
              <a:t>                        </a:t>
            </a:r>
            <a:r>
              <a:rPr lang="it-IT" sz="2400" dirty="0">
                <a:latin typeface="Lucida Calligraphy" panose="03010101010101010101" pitchFamily="66" charset="0"/>
              </a:rPr>
              <a:t>     </a:t>
            </a:r>
            <a:r>
              <a:rPr lang="pl-PL" sz="2400" dirty="0">
                <a:latin typeface="Lucida Calligraphy" panose="03010101010101010101" pitchFamily="66" charset="0"/>
              </a:rPr>
              <a:t>(1Sam 1)</a:t>
            </a:r>
          </a:p>
        </p:txBody>
      </p:sp>
      <p:pic>
        <p:nvPicPr>
          <p:cNvPr id="7" name="Immagine 6">
            <a:extLst>
              <a:ext uri="{FF2B5EF4-FFF2-40B4-BE49-F238E27FC236}">
                <a16:creationId xmlns:a16="http://schemas.microsoft.com/office/drawing/2014/main" id="{87B310C7-3996-4F53-AA5B-C016A97C509B}"/>
              </a:ext>
            </a:extLst>
          </p:cNvPr>
          <p:cNvPicPr>
            <a:picLocks noChangeAspect="1"/>
          </p:cNvPicPr>
          <p:nvPr/>
        </p:nvPicPr>
        <p:blipFill>
          <a:blip r:embed="rId3"/>
          <a:stretch>
            <a:fillRect/>
          </a:stretch>
        </p:blipFill>
        <p:spPr>
          <a:xfrm>
            <a:off x="133065" y="-144760"/>
            <a:ext cx="2133600" cy="2133600"/>
          </a:xfrm>
          <a:prstGeom prst="rect">
            <a:avLst/>
          </a:prstGeom>
        </p:spPr>
      </p:pic>
    </p:spTree>
    <p:extLst>
      <p:ext uri="{BB962C8B-B14F-4D97-AF65-F5344CB8AC3E}">
        <p14:creationId xmlns:p14="http://schemas.microsoft.com/office/powerpoint/2010/main" val="18359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sp>
        <p:nvSpPr>
          <p:cNvPr id="6" name="CasellaDiTesto 5">
            <a:extLst>
              <a:ext uri="{FF2B5EF4-FFF2-40B4-BE49-F238E27FC236}">
                <a16:creationId xmlns:a16="http://schemas.microsoft.com/office/drawing/2014/main" id="{052689E0-93C1-425C-BE3F-D28611820F43}"/>
              </a:ext>
            </a:extLst>
          </p:cNvPr>
          <p:cNvSpPr txBox="1"/>
          <p:nvPr/>
        </p:nvSpPr>
        <p:spPr>
          <a:xfrm>
            <a:off x="261766" y="190410"/>
            <a:ext cx="11377263" cy="1600438"/>
          </a:xfrm>
          <a:prstGeom prst="rect">
            <a:avLst/>
          </a:prstGeom>
          <a:noFill/>
        </p:spPr>
        <p:txBody>
          <a:bodyPr wrap="square">
            <a:spAutoFit/>
          </a:bodyPr>
          <a:lstStyle/>
          <a:p>
            <a:r>
              <a:rPr lang="pl-PL" sz="4800" dirty="0">
                <a:latin typeface="Lucida Handwriting" panose="03010101010101010101" pitchFamily="66" charset="0"/>
              </a:rPr>
              <a:t>Elkanà e Anna </a:t>
            </a:r>
            <a:endParaRPr lang="it-IT" sz="4800" dirty="0">
              <a:latin typeface="Lucida Handwriting" panose="03010101010101010101" pitchFamily="66" charset="0"/>
            </a:endParaRPr>
          </a:p>
          <a:p>
            <a:r>
              <a:rPr lang="it-IT" sz="3200" dirty="0">
                <a:latin typeface="Lucida Handwriting" panose="03010101010101010101" pitchFamily="66" charset="0"/>
              </a:rPr>
              <a:t>                        </a:t>
            </a:r>
            <a:r>
              <a:rPr lang="pl-PL" sz="3200" dirty="0">
                <a:latin typeface="Lucida Handwriting" panose="03010101010101010101" pitchFamily="66" charset="0"/>
              </a:rPr>
              <a:t>(1Sam 1)</a:t>
            </a:r>
            <a:endParaRPr lang="it-IT" sz="3200" dirty="0"/>
          </a:p>
          <a:p>
            <a:endParaRPr lang="it-IT" dirty="0"/>
          </a:p>
        </p:txBody>
      </p:sp>
      <p:pic>
        <p:nvPicPr>
          <p:cNvPr id="7" name="Immagine 6">
            <a:extLst>
              <a:ext uri="{FF2B5EF4-FFF2-40B4-BE49-F238E27FC236}">
                <a16:creationId xmlns:a16="http://schemas.microsoft.com/office/drawing/2014/main" id="{0E3B7E84-74EC-4311-B564-B5ED0A02A908}"/>
              </a:ext>
            </a:extLst>
          </p:cNvPr>
          <p:cNvPicPr>
            <a:picLocks noChangeAspect="1"/>
          </p:cNvPicPr>
          <p:nvPr/>
        </p:nvPicPr>
        <p:blipFill>
          <a:blip r:embed="rId2"/>
          <a:stretch>
            <a:fillRect/>
          </a:stretch>
        </p:blipFill>
        <p:spPr>
          <a:xfrm>
            <a:off x="7894612" y="149702"/>
            <a:ext cx="3011685" cy="1518036"/>
          </a:xfrm>
          <a:prstGeom prst="rect">
            <a:avLst/>
          </a:prstGeom>
        </p:spPr>
      </p:pic>
      <p:sp>
        <p:nvSpPr>
          <p:cNvPr id="8" name="CasellaDiTesto 7">
            <a:extLst>
              <a:ext uri="{FF2B5EF4-FFF2-40B4-BE49-F238E27FC236}">
                <a16:creationId xmlns:a16="http://schemas.microsoft.com/office/drawing/2014/main" id="{CE93075C-FFA9-4689-8075-DBB2731E72AC}"/>
              </a:ext>
            </a:extLst>
          </p:cNvPr>
          <p:cNvSpPr txBox="1"/>
          <p:nvPr/>
        </p:nvSpPr>
        <p:spPr>
          <a:xfrm>
            <a:off x="117748" y="2060848"/>
            <a:ext cx="11953328" cy="4856714"/>
          </a:xfrm>
          <a:prstGeom prst="rect">
            <a:avLst/>
          </a:prstGeom>
          <a:noFill/>
        </p:spPr>
        <p:txBody>
          <a:bodyPr wrap="square" rtlCol="0">
            <a:spAutoFit/>
          </a:bodyPr>
          <a:lstStyle/>
          <a:p>
            <a:pPr>
              <a:lnSpc>
                <a:spcPct val="90000"/>
              </a:lnSpc>
            </a:pP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C'era un uomo di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Ramatàim</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un Sufita delle montagne di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Èfraim</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chiamato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Elkanà</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figlio di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Ierocàm</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figlio di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Eliu</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figlio di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Tocu</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figlio di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Suf</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l'</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Efraimita</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Aveva due mogli, l'una chiamata Anna, l'altra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Peninnà</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Peninnà</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aveva figli, mentre Anna non ne aveva.</a:t>
            </a:r>
            <a:br>
              <a:rPr lang="it-IT" sz="3200" dirty="0">
                <a:effectLst/>
                <a:latin typeface="Lucida Handwriting" panose="03010101010101010101" pitchFamily="66" charset="0"/>
                <a:ea typeface="Calibri" panose="020F0502020204030204" pitchFamily="34" charset="0"/>
                <a:cs typeface="Times New Roman" panose="02020603050405020304" pitchFamily="18" charset="0"/>
              </a:rPr>
            </a:b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Quest'uomo saliva ogni anno dalla sua città per prostrarsi e sacrificare al Signore degli eserciti a Silo, dove erano i due figli di Eli,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Ofni</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e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Fineès</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sacerdoti del Signore.</a:t>
            </a:r>
          </a:p>
          <a:p>
            <a:pPr>
              <a:lnSpc>
                <a:spcPct val="90000"/>
              </a:lnSpc>
            </a:pPr>
            <a:endParaRPr lang="it-IT" sz="2400" dirty="0"/>
          </a:p>
        </p:txBody>
      </p:sp>
    </p:spTree>
    <p:extLst>
      <p:ext uri="{BB962C8B-B14F-4D97-AF65-F5344CB8AC3E}">
        <p14:creationId xmlns:p14="http://schemas.microsoft.com/office/powerpoint/2010/main" val="315561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pic>
        <p:nvPicPr>
          <p:cNvPr id="7" name="Immagine 6">
            <a:extLst>
              <a:ext uri="{FF2B5EF4-FFF2-40B4-BE49-F238E27FC236}">
                <a16:creationId xmlns:a16="http://schemas.microsoft.com/office/drawing/2014/main" id="{0E3B7E84-74EC-4311-B564-B5ED0A02A908}"/>
              </a:ext>
            </a:extLst>
          </p:cNvPr>
          <p:cNvPicPr>
            <a:picLocks noChangeAspect="1"/>
          </p:cNvPicPr>
          <p:nvPr/>
        </p:nvPicPr>
        <p:blipFill>
          <a:blip r:embed="rId2"/>
          <a:stretch>
            <a:fillRect/>
          </a:stretch>
        </p:blipFill>
        <p:spPr>
          <a:xfrm>
            <a:off x="7894612" y="149702"/>
            <a:ext cx="3011685" cy="1518036"/>
          </a:xfrm>
          <a:prstGeom prst="rect">
            <a:avLst/>
          </a:prstGeom>
        </p:spPr>
      </p:pic>
      <p:sp>
        <p:nvSpPr>
          <p:cNvPr id="8" name="CasellaDiTesto 7">
            <a:extLst>
              <a:ext uri="{FF2B5EF4-FFF2-40B4-BE49-F238E27FC236}">
                <a16:creationId xmlns:a16="http://schemas.microsoft.com/office/drawing/2014/main" id="{CE93075C-FFA9-4689-8075-DBB2731E72AC}"/>
              </a:ext>
            </a:extLst>
          </p:cNvPr>
          <p:cNvSpPr txBox="1"/>
          <p:nvPr/>
        </p:nvSpPr>
        <p:spPr>
          <a:xfrm>
            <a:off x="117748" y="523323"/>
            <a:ext cx="11953328" cy="5423023"/>
          </a:xfrm>
          <a:prstGeom prst="rect">
            <a:avLst/>
          </a:prstGeom>
          <a:noFill/>
        </p:spPr>
        <p:txBody>
          <a:bodyPr wrap="square" rtlCol="0">
            <a:spAutoFit/>
          </a:bodyPr>
          <a:lstStyle/>
          <a:p>
            <a:pPr>
              <a:lnSpc>
                <a:spcPct val="90000"/>
              </a:lnSpc>
            </a:pP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Venne il giorno in cui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Elkanà</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a:t>
            </a:r>
          </a:p>
          <a:p>
            <a:pPr>
              <a:lnSpc>
                <a:spcPct val="90000"/>
              </a:lnSpc>
            </a:pP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offrì il sacrificio. Ora egli soleva </a:t>
            </a:r>
          </a:p>
          <a:p>
            <a:pPr>
              <a:lnSpc>
                <a:spcPct val="90000"/>
              </a:lnSpc>
            </a:pP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dare alla moglie </a:t>
            </a:r>
            <a:r>
              <a:rPr lang="it-IT" sz="3200" dirty="0" err="1">
                <a:effectLst/>
                <a:latin typeface="Lucida Handwriting" panose="03010101010101010101" pitchFamily="66" charset="0"/>
                <a:ea typeface="Calibri" panose="020F0502020204030204" pitchFamily="34" charset="0"/>
                <a:cs typeface="Times New Roman" panose="02020603050405020304" pitchFamily="18" charset="0"/>
              </a:rPr>
              <a:t>Peninnà</a:t>
            </a: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 e a </a:t>
            </a:r>
          </a:p>
          <a:p>
            <a:pPr>
              <a:lnSpc>
                <a:spcPct val="90000"/>
              </a:lnSpc>
            </a:pPr>
            <a:r>
              <a:rPr lang="it-IT" sz="3200" dirty="0">
                <a:effectLst/>
                <a:latin typeface="Lucida Handwriting" panose="03010101010101010101" pitchFamily="66" charset="0"/>
                <a:ea typeface="Calibri" panose="020F0502020204030204" pitchFamily="34" charset="0"/>
                <a:cs typeface="Times New Roman" panose="02020603050405020304" pitchFamily="18" charset="0"/>
              </a:rPr>
              <a:t>tutti i figli e le figlie di lei le loro parti. Ad Anna invece dava una parte speciale, poiché egli amava Anna, sebbene il Signore ne avesse reso sterile il grembo. La sua rivale per giunta l'affliggeva con durezza a causa della sua umiliazione, perché il Signore aveva reso sterile il suo grembo. Così avveniva ogni anno: mentre saliva alla casa del Signore, quella la mortificava; allora Anna si metteva a piangere e non voleva mangiare.</a:t>
            </a:r>
            <a:endParaRPr lang="it-IT" sz="3200" dirty="0">
              <a:latin typeface="Lucida Handwriting" panose="03010101010101010101" pitchFamily="66" charset="0"/>
            </a:endParaRPr>
          </a:p>
        </p:txBody>
      </p:sp>
    </p:spTree>
    <p:extLst>
      <p:ext uri="{BB962C8B-B14F-4D97-AF65-F5344CB8AC3E}">
        <p14:creationId xmlns:p14="http://schemas.microsoft.com/office/powerpoint/2010/main" val="16056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pic>
        <p:nvPicPr>
          <p:cNvPr id="7" name="Immagine 6">
            <a:extLst>
              <a:ext uri="{FF2B5EF4-FFF2-40B4-BE49-F238E27FC236}">
                <a16:creationId xmlns:a16="http://schemas.microsoft.com/office/drawing/2014/main" id="{0E3B7E84-74EC-4311-B564-B5ED0A02A908}"/>
              </a:ext>
            </a:extLst>
          </p:cNvPr>
          <p:cNvPicPr>
            <a:picLocks noChangeAspect="1"/>
          </p:cNvPicPr>
          <p:nvPr/>
        </p:nvPicPr>
        <p:blipFill>
          <a:blip r:embed="rId2"/>
          <a:stretch>
            <a:fillRect/>
          </a:stretch>
        </p:blipFill>
        <p:spPr>
          <a:xfrm>
            <a:off x="7894612" y="149702"/>
            <a:ext cx="3011685" cy="1518036"/>
          </a:xfrm>
          <a:prstGeom prst="rect">
            <a:avLst/>
          </a:prstGeom>
        </p:spPr>
      </p:pic>
      <p:sp>
        <p:nvSpPr>
          <p:cNvPr id="8" name="CasellaDiTesto 7">
            <a:extLst>
              <a:ext uri="{FF2B5EF4-FFF2-40B4-BE49-F238E27FC236}">
                <a16:creationId xmlns:a16="http://schemas.microsoft.com/office/drawing/2014/main" id="{CE93075C-FFA9-4689-8075-DBB2731E72AC}"/>
              </a:ext>
            </a:extLst>
          </p:cNvPr>
          <p:cNvSpPr txBox="1"/>
          <p:nvPr/>
        </p:nvSpPr>
        <p:spPr>
          <a:xfrm>
            <a:off x="117748" y="523323"/>
            <a:ext cx="11953328" cy="6124754"/>
          </a:xfrm>
          <a:prstGeom prst="rect">
            <a:avLst/>
          </a:prstGeom>
          <a:noFill/>
        </p:spPr>
        <p:txBody>
          <a:bodyPr wrap="square" rtlCol="0">
            <a:spAutoFit/>
          </a:bodyPr>
          <a:lstStyle/>
          <a:p>
            <a:pPr algn="just"/>
            <a:r>
              <a:rPr lang="it-IT" sz="2800" dirty="0" err="1">
                <a:effectLst/>
                <a:latin typeface="Lucida Handwriting" panose="03010101010101010101" pitchFamily="66" charset="0"/>
                <a:ea typeface="Calibri" panose="020F0502020204030204" pitchFamily="34" charset="0"/>
                <a:cs typeface="Times New Roman" panose="02020603050405020304" pitchFamily="18" charset="0"/>
              </a:rPr>
              <a:t>Elkanà</a:t>
            </a:r>
            <a:r>
              <a:rPr lang="it-IT" sz="2800" dirty="0">
                <a:effectLst/>
                <a:latin typeface="Lucida Handwriting" panose="03010101010101010101" pitchFamily="66" charset="0"/>
                <a:ea typeface="Calibri" panose="020F0502020204030204" pitchFamily="34" charset="0"/>
                <a:cs typeface="Times New Roman" panose="02020603050405020304" pitchFamily="18" charset="0"/>
              </a:rPr>
              <a:t>, suo marito, le diceva: </a:t>
            </a:r>
          </a:p>
          <a:p>
            <a:pPr algn="just"/>
            <a:r>
              <a:rPr lang="it-IT" sz="2800" dirty="0">
                <a:effectLst/>
                <a:latin typeface="Lucida Handwriting" panose="03010101010101010101" pitchFamily="66" charset="0"/>
                <a:ea typeface="Calibri" panose="020F0502020204030204" pitchFamily="34" charset="0"/>
                <a:cs typeface="Times New Roman" panose="02020603050405020304" pitchFamily="18" charset="0"/>
              </a:rPr>
              <a:t>"Anna, perché piangi? Perché non</a:t>
            </a:r>
          </a:p>
          <a:p>
            <a:pPr algn="just"/>
            <a:r>
              <a:rPr lang="it-IT" sz="2800" dirty="0">
                <a:effectLst/>
                <a:latin typeface="Lucida Handwriting" panose="03010101010101010101" pitchFamily="66" charset="0"/>
                <a:ea typeface="Calibri" panose="020F0502020204030204" pitchFamily="34" charset="0"/>
                <a:cs typeface="Times New Roman" panose="02020603050405020304" pitchFamily="18" charset="0"/>
              </a:rPr>
              <a:t> mangi? Perché è triste il tuo cuore? </a:t>
            </a:r>
          </a:p>
          <a:p>
            <a:pPr algn="just"/>
            <a:r>
              <a:rPr lang="it-IT" sz="2800" dirty="0">
                <a:effectLst/>
                <a:latin typeface="Lucida Handwriting" panose="03010101010101010101" pitchFamily="66" charset="0"/>
                <a:ea typeface="Calibri" panose="020F0502020204030204" pitchFamily="34" charset="0"/>
                <a:cs typeface="Times New Roman" panose="02020603050405020304" pitchFamily="18" charset="0"/>
              </a:rPr>
              <a:t>Non sono forse io per te meglio di dieci figli?".</a:t>
            </a:r>
            <a:r>
              <a:rPr lang="it-IT" sz="2800" dirty="0">
                <a:latin typeface="Lucida Handwriting" panose="03010101010101010101" pitchFamily="66" charset="0"/>
                <a:ea typeface="Calibri" panose="020F0502020204030204" pitchFamily="34" charset="0"/>
                <a:cs typeface="Times New Roman" panose="02020603050405020304" pitchFamily="18" charset="0"/>
              </a:rPr>
              <a:t> </a:t>
            </a:r>
            <a:r>
              <a:rPr lang="it-IT" sz="2800" dirty="0">
                <a:effectLst/>
                <a:latin typeface="Lucida Handwriting" panose="03010101010101010101" pitchFamily="66" charset="0"/>
                <a:ea typeface="Calibri" panose="020F0502020204030204" pitchFamily="34" charset="0"/>
                <a:cs typeface="Times New Roman" panose="02020603050405020304" pitchFamily="18" charset="0"/>
              </a:rPr>
              <a:t>Anna si alzò, dopo aver mangiato e bevuto a Silo; in quel momento il sacerdote Eli stava seduto sul suo seggio davanti a uno stipite del tempio del Signore. Ella aveva l'animo amareggiato e si mise a pregare il Signore, piangendo dirottamente. Poi fece questo voto: "Signore degli eserciti, se vorrai considerare la miseria della tua schiava e ricordarti di me, se non dimenticherai la tua schiava e darai alla tua schiava un figlio maschio, io lo offrirò al Signore per tutti i giorni della sua vita e il rasoio non passerà sul suo capo".</a:t>
            </a:r>
          </a:p>
        </p:txBody>
      </p:sp>
    </p:spTree>
    <p:extLst>
      <p:ext uri="{BB962C8B-B14F-4D97-AF65-F5344CB8AC3E}">
        <p14:creationId xmlns:p14="http://schemas.microsoft.com/office/powerpoint/2010/main" val="108824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pic>
        <p:nvPicPr>
          <p:cNvPr id="7" name="Immagine 6">
            <a:extLst>
              <a:ext uri="{FF2B5EF4-FFF2-40B4-BE49-F238E27FC236}">
                <a16:creationId xmlns:a16="http://schemas.microsoft.com/office/drawing/2014/main" id="{0E3B7E84-74EC-4311-B564-B5ED0A02A908}"/>
              </a:ext>
            </a:extLst>
          </p:cNvPr>
          <p:cNvPicPr>
            <a:picLocks noChangeAspect="1"/>
          </p:cNvPicPr>
          <p:nvPr/>
        </p:nvPicPr>
        <p:blipFill>
          <a:blip r:embed="rId2"/>
          <a:stretch>
            <a:fillRect/>
          </a:stretch>
        </p:blipFill>
        <p:spPr>
          <a:xfrm>
            <a:off x="7894612" y="149702"/>
            <a:ext cx="3011685" cy="1518036"/>
          </a:xfrm>
          <a:prstGeom prst="rect">
            <a:avLst/>
          </a:prstGeom>
        </p:spPr>
      </p:pic>
      <p:sp>
        <p:nvSpPr>
          <p:cNvPr id="8" name="CasellaDiTesto 7">
            <a:extLst>
              <a:ext uri="{FF2B5EF4-FFF2-40B4-BE49-F238E27FC236}">
                <a16:creationId xmlns:a16="http://schemas.microsoft.com/office/drawing/2014/main" id="{CE93075C-FFA9-4689-8075-DBB2731E72AC}"/>
              </a:ext>
            </a:extLst>
          </p:cNvPr>
          <p:cNvSpPr txBox="1"/>
          <p:nvPr/>
        </p:nvSpPr>
        <p:spPr>
          <a:xfrm>
            <a:off x="261763" y="927313"/>
            <a:ext cx="11953328" cy="6186309"/>
          </a:xfrm>
          <a:prstGeom prst="rect">
            <a:avLst/>
          </a:prstGeom>
          <a:noFill/>
        </p:spPr>
        <p:txBody>
          <a:bodyPr wrap="square" rtlCol="0">
            <a:spAutoFit/>
          </a:bodyPr>
          <a:lstStyle/>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Mentre ella prolungava</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 la preghiera davanti al Signore, </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Eli stava osservando la sua bocca. </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Anna pregava in cuor suo e si muovevano soltanto le labbra, ma la voce non si udiva; perciò Eli la ritenne ubriaca. Le disse Eli: "Fino a quando rimarrai ubriaca? Smaltisci il tuo vino!". Anna rispose: "No, mio signore; io sono una donna affranta e non ho bevuto né vino né altra bevanda inebriante, ma sto solo sfogando il mio cuore davanti al Signore. Non considerare la tua schiava una donna perversa, poiché finora mi ha fatto parlare l'eccesso del mio dolore e della mia angoscia". </a:t>
            </a:r>
            <a:endParaRPr lang="it-IT" sz="4400" dirty="0">
              <a:effectLst/>
              <a:latin typeface="Lucida Handwriting" panose="030101010101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41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pic>
        <p:nvPicPr>
          <p:cNvPr id="7" name="Immagine 6">
            <a:extLst>
              <a:ext uri="{FF2B5EF4-FFF2-40B4-BE49-F238E27FC236}">
                <a16:creationId xmlns:a16="http://schemas.microsoft.com/office/drawing/2014/main" id="{0E3B7E84-74EC-4311-B564-B5ED0A02A908}"/>
              </a:ext>
            </a:extLst>
          </p:cNvPr>
          <p:cNvPicPr>
            <a:picLocks noChangeAspect="1"/>
          </p:cNvPicPr>
          <p:nvPr/>
        </p:nvPicPr>
        <p:blipFill>
          <a:blip r:embed="rId2"/>
          <a:stretch>
            <a:fillRect/>
          </a:stretch>
        </p:blipFill>
        <p:spPr>
          <a:xfrm>
            <a:off x="7894612" y="149702"/>
            <a:ext cx="3011685" cy="1518036"/>
          </a:xfrm>
          <a:prstGeom prst="rect">
            <a:avLst/>
          </a:prstGeom>
        </p:spPr>
      </p:pic>
      <p:sp>
        <p:nvSpPr>
          <p:cNvPr id="8" name="CasellaDiTesto 7">
            <a:extLst>
              <a:ext uri="{FF2B5EF4-FFF2-40B4-BE49-F238E27FC236}">
                <a16:creationId xmlns:a16="http://schemas.microsoft.com/office/drawing/2014/main" id="{CE93075C-FFA9-4689-8075-DBB2731E72AC}"/>
              </a:ext>
            </a:extLst>
          </p:cNvPr>
          <p:cNvSpPr txBox="1"/>
          <p:nvPr/>
        </p:nvSpPr>
        <p:spPr>
          <a:xfrm>
            <a:off x="261763" y="927313"/>
            <a:ext cx="11953328" cy="5734903"/>
          </a:xfrm>
          <a:prstGeom prst="rect">
            <a:avLst/>
          </a:prstGeom>
          <a:noFill/>
        </p:spPr>
        <p:txBody>
          <a:bodyPr wrap="square" rtlCol="0">
            <a:spAutoFit/>
          </a:bodyPr>
          <a:lstStyle/>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Allora Eli le rispose:</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 "Va' in pace e il Dio d'Israele </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ti conceda quello che gli hai chiesto". Ella replicò: "Possa la tua serva trovare grazia ai tuoi occhi". Poi la donna se ne andò per la sua via, mangiò e il suo volto non fu più come prima.</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Il mattino dopo si alzarono e dopo essersi prostrati davanti al Signore, tornarono a casa a Rama. </a:t>
            </a:r>
            <a:r>
              <a:rPr lang="it-IT" sz="4400" baseline="30000" dirty="0" err="1">
                <a:effectLst/>
                <a:latin typeface="Lucida Handwriting" panose="03010101010101010101" pitchFamily="66" charset="0"/>
                <a:ea typeface="Calibri" panose="020F0502020204030204" pitchFamily="34" charset="0"/>
                <a:cs typeface="Arial" panose="020B0604020202020204" pitchFamily="34" charset="0"/>
              </a:rPr>
              <a:t>Elkanà</a:t>
            </a:r>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 si unì a sua moglie e il Signore si ricordò di lei. Così al finir dell'anno Anna concepì e partorì un figlio e lo chiamò Samuele, "perché - diceva - al Signore l'ho richiesto". </a:t>
            </a:r>
            <a:endParaRPr lang="it-IT" sz="4400" dirty="0">
              <a:effectLst/>
              <a:latin typeface="Lucida Handwriting" panose="030101010101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046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7089C2-F20B-4A2E-A9FC-1C99EAB81532}"/>
              </a:ext>
            </a:extLst>
          </p:cNvPr>
          <p:cNvSpPr txBox="1"/>
          <p:nvPr/>
        </p:nvSpPr>
        <p:spPr>
          <a:xfrm>
            <a:off x="6238427" y="908720"/>
            <a:ext cx="5544617" cy="1034129"/>
          </a:xfrm>
          <a:prstGeom prst="rect">
            <a:avLst/>
          </a:prstGeom>
          <a:noFill/>
        </p:spPr>
        <p:txBody>
          <a:bodyPr wrap="square" rtlCol="0">
            <a:spAutoFit/>
          </a:bodyPr>
          <a:lstStyle/>
          <a:p>
            <a:pPr>
              <a:lnSpc>
                <a:spcPct val="90000"/>
              </a:lnSpc>
            </a:pPr>
            <a:endParaRPr lang="it-IT" sz="4400" dirty="0"/>
          </a:p>
          <a:p>
            <a:pPr>
              <a:lnSpc>
                <a:spcPct val="90000"/>
              </a:lnSpc>
            </a:pPr>
            <a:endParaRPr lang="it-IT" sz="2400" dirty="0"/>
          </a:p>
        </p:txBody>
      </p:sp>
      <p:pic>
        <p:nvPicPr>
          <p:cNvPr id="7" name="Immagine 6">
            <a:extLst>
              <a:ext uri="{FF2B5EF4-FFF2-40B4-BE49-F238E27FC236}">
                <a16:creationId xmlns:a16="http://schemas.microsoft.com/office/drawing/2014/main" id="{0E3B7E84-74EC-4311-B564-B5ED0A02A908}"/>
              </a:ext>
            </a:extLst>
          </p:cNvPr>
          <p:cNvPicPr>
            <a:picLocks noChangeAspect="1"/>
          </p:cNvPicPr>
          <p:nvPr/>
        </p:nvPicPr>
        <p:blipFill>
          <a:blip r:embed="rId2"/>
          <a:stretch>
            <a:fillRect/>
          </a:stretch>
        </p:blipFill>
        <p:spPr>
          <a:xfrm>
            <a:off x="7894612" y="149702"/>
            <a:ext cx="3011685" cy="1518036"/>
          </a:xfrm>
          <a:prstGeom prst="rect">
            <a:avLst/>
          </a:prstGeom>
        </p:spPr>
      </p:pic>
      <p:sp>
        <p:nvSpPr>
          <p:cNvPr id="8" name="CasellaDiTesto 7">
            <a:extLst>
              <a:ext uri="{FF2B5EF4-FFF2-40B4-BE49-F238E27FC236}">
                <a16:creationId xmlns:a16="http://schemas.microsoft.com/office/drawing/2014/main" id="{CE93075C-FFA9-4689-8075-DBB2731E72AC}"/>
              </a:ext>
            </a:extLst>
          </p:cNvPr>
          <p:cNvSpPr txBox="1"/>
          <p:nvPr/>
        </p:nvSpPr>
        <p:spPr>
          <a:xfrm>
            <a:off x="235497" y="335845"/>
            <a:ext cx="11953328" cy="6637715"/>
          </a:xfrm>
          <a:prstGeom prst="rect">
            <a:avLst/>
          </a:prstGeom>
          <a:noFill/>
        </p:spPr>
        <p:txBody>
          <a:bodyPr wrap="square" rtlCol="0">
            <a:spAutoFit/>
          </a:bodyPr>
          <a:lstStyle/>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Quando poi </a:t>
            </a:r>
            <a:r>
              <a:rPr lang="it-IT" sz="4400" baseline="30000" dirty="0" err="1">
                <a:effectLst/>
                <a:latin typeface="Lucida Handwriting" panose="03010101010101010101" pitchFamily="66" charset="0"/>
                <a:ea typeface="Calibri" panose="020F0502020204030204" pitchFamily="34" charset="0"/>
                <a:cs typeface="Arial" panose="020B0604020202020204" pitchFamily="34" charset="0"/>
              </a:rPr>
              <a:t>Elkanà</a:t>
            </a:r>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 andò con</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 tutta la famiglia a offrire il </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sacrificio di ogni anno al Signore </a:t>
            </a:r>
          </a:p>
          <a:p>
            <a:pPr algn="just"/>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e a soddisfare il suo voto, Anna non andò, perché disse al marito: "Non verrò, finché il bambino non sia svezzato e io possa condurlo a vedere il volto del Signore; poi resterà là per sempre". Le rispose </a:t>
            </a:r>
            <a:r>
              <a:rPr lang="it-IT" sz="4400" baseline="30000" dirty="0" err="1">
                <a:effectLst/>
                <a:latin typeface="Lucida Handwriting" panose="03010101010101010101" pitchFamily="66" charset="0"/>
                <a:ea typeface="Calibri" panose="020F0502020204030204" pitchFamily="34" charset="0"/>
                <a:cs typeface="Arial" panose="020B0604020202020204" pitchFamily="34" charset="0"/>
              </a:rPr>
              <a:t>Elkanà</a:t>
            </a:r>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 suo marito: "Fa' pure quanto ti sembra meglio: rimani finché tu l'abbia svezzato. Adempia il Signore la sua parola!". La donna rimase e allattò il figlio, finché l'ebbe svezzato. Dopo averlo svezzato, lo portò con sé, con un giovenco di tre anni, un'</a:t>
            </a:r>
            <a:r>
              <a:rPr lang="it-IT" sz="4400" baseline="30000" dirty="0" err="1">
                <a:effectLst/>
                <a:latin typeface="Lucida Handwriting" panose="03010101010101010101" pitchFamily="66" charset="0"/>
                <a:ea typeface="Calibri" panose="020F0502020204030204" pitchFamily="34" charset="0"/>
                <a:cs typeface="Arial" panose="020B0604020202020204" pitchFamily="34" charset="0"/>
              </a:rPr>
              <a:t>efa</a:t>
            </a:r>
            <a:r>
              <a:rPr lang="it-IT" sz="4400" baseline="30000" dirty="0">
                <a:effectLst/>
                <a:latin typeface="Lucida Handwriting" panose="03010101010101010101" pitchFamily="66" charset="0"/>
                <a:ea typeface="Calibri" panose="020F0502020204030204" pitchFamily="34" charset="0"/>
                <a:cs typeface="Arial" panose="020B0604020202020204" pitchFamily="34" charset="0"/>
              </a:rPr>
              <a:t> di farina e un otre di vino, e lo introdusse nel tempio del Signore a Silo: era ancora un fanciullo. </a:t>
            </a:r>
            <a:endParaRPr lang="it-IT" sz="4400" dirty="0">
              <a:effectLst/>
              <a:latin typeface="Lucida Handwriting" panose="030101010101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896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vagna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77_TF02804846_TF02804846.potx" id="{3D20F840-C1CB-49AA-9B99-D1664C5D7955}" vid="{BDD8EBD5-EB77-4377-AE48-333448456E57}"/>
    </a:ext>
  </a:extLst>
</a:theme>
</file>

<file path=ppt/theme/theme2.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didattica su lavagna (widescreen)</Template>
  <TotalTime>3048</TotalTime>
  <Words>1288</Words>
  <Application>Microsoft Office PowerPoint</Application>
  <PresentationFormat>Personalizzato</PresentationFormat>
  <Paragraphs>92</Paragraphs>
  <Slides>18</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Consolas</vt:lpstr>
      <vt:lpstr>Corbel</vt:lpstr>
      <vt:lpstr>Eugenio Text</vt:lpstr>
      <vt:lpstr>Lucida Calligraphy</vt:lpstr>
      <vt:lpstr>Lucida Handwriting</vt:lpstr>
      <vt:lpstr>Lavagna 16x9</vt:lpstr>
      <vt:lpstr>Presentazione standard di PowerPoint</vt:lpstr>
      <vt:lpstr> </vt:lpstr>
      <vt:lpstr>      3              APPUNTI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CONDIVIDIAMO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temere,perché  io ti ho riscattato, ti ho chiamato per nome:  tu mi appartieni» (Is 43, 1)</dc:title>
  <dc:creator>Fabrizio Carletti</dc:creator>
  <cp:lastModifiedBy>Anna Maria Benedini</cp:lastModifiedBy>
  <cp:revision>228</cp:revision>
  <dcterms:created xsi:type="dcterms:W3CDTF">2019-12-10T17:43:13Z</dcterms:created>
  <dcterms:modified xsi:type="dcterms:W3CDTF">2022-02-22T13:32:24Z</dcterms:modified>
</cp:coreProperties>
</file>