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802B-55F2-48F6-A844-A67AF6035D4B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014E-EA6B-4E91-BE4D-6734B13C74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802B-55F2-48F6-A844-A67AF6035D4B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014E-EA6B-4E91-BE4D-6734B13C74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802B-55F2-48F6-A844-A67AF6035D4B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014E-EA6B-4E91-BE4D-6734B13C74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802B-55F2-48F6-A844-A67AF6035D4B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014E-EA6B-4E91-BE4D-6734B13C74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802B-55F2-48F6-A844-A67AF6035D4B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014E-EA6B-4E91-BE4D-6734B13C74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802B-55F2-48F6-A844-A67AF6035D4B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014E-EA6B-4E91-BE4D-6734B13C74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802B-55F2-48F6-A844-A67AF6035D4B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014E-EA6B-4E91-BE4D-6734B13C74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802B-55F2-48F6-A844-A67AF6035D4B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014E-EA6B-4E91-BE4D-6734B13C74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802B-55F2-48F6-A844-A67AF6035D4B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014E-EA6B-4E91-BE4D-6734B13C74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802B-55F2-48F6-A844-A67AF6035D4B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014E-EA6B-4E91-BE4D-6734B13C74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802B-55F2-48F6-A844-A67AF6035D4B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014E-EA6B-4E91-BE4D-6734B13C74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8802B-55F2-48F6-A844-A67AF6035D4B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014E-EA6B-4E91-BE4D-6734B13C747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692696"/>
            <a:ext cx="802838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DIOCESI </a:t>
            </a:r>
            <a:r>
              <a:rPr lang="it-IT" dirty="0" err="1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lang="it-IT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 MANTOVA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FORMAZIONE</a:t>
            </a:r>
            <a:r>
              <a:rPr lang="it-IT" sz="2800" b="1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UNITARIA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800" b="1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ALLA MINISTERIALITA</a:t>
            </a:r>
            <a:r>
              <a:rPr lang="it-IT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’</a:t>
            </a:r>
            <a:endParaRPr lang="it-IT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17 febbraio 2019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SEDE </a:t>
            </a:r>
            <a:r>
              <a:rPr lang="it-IT" dirty="0" err="1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lang="it-IT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 MANTOVA  (Centro pastorale)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4000" b="1" dirty="0" smtClean="0">
              <a:solidFill>
                <a:srgbClr val="C00000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4000" b="1" dirty="0" smtClean="0">
              <a:solidFill>
                <a:srgbClr val="C00000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4000" b="1" dirty="0" smtClean="0">
              <a:solidFill>
                <a:srgbClr val="C00000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4000" b="1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TERZO </a:t>
            </a:r>
            <a:r>
              <a:rPr lang="it-IT" sz="4000" b="1" dirty="0" smtClean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INCONTRO:       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4000" b="1" dirty="0" smtClean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“DIGNITA</a:t>
            </a:r>
            <a:r>
              <a:rPr lang="it-IT" sz="4000" b="1" dirty="0" smtClean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’ </a:t>
            </a:r>
            <a:r>
              <a:rPr lang="it-IT" sz="4000" b="1" dirty="0" smtClean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PROFETICA”</a:t>
            </a:r>
            <a:endParaRPr lang="it-IT" sz="4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Icona della Santa Sof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794" y="404664"/>
            <a:ext cx="3060562" cy="3528392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6588224" y="3573016"/>
            <a:ext cx="17698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 smtClean="0"/>
              <a:t>LA DIVINA SAPIENZA </a:t>
            </a:r>
            <a:endParaRPr lang="it-IT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332656"/>
            <a:ext cx="8568952" cy="694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Calibri" pitchFamily="34" charset="0"/>
              </a:rPr>
              <a:t>SALUTO INIZIALE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Calibri" pitchFamily="34" charset="0"/>
              </a:rPr>
              <a:t>GUIDA: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Calibri" pitchFamily="34" charset="0"/>
              </a:rPr>
              <a:t>Fratelli e sorelle carissimi, sia benedetto Dio Padre che con il Figlio e lo Spirito santo ci chiama ad essere partecipi della sua vita di comunione.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Calibri" pitchFamily="34" charset="0"/>
              </a:rPr>
              <a:t>Incominciamo la nostra preghiera innalzando la nostra lode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Calibri" pitchFamily="34" charset="0"/>
              </a:rPr>
              <a:t>alla Trinità santa.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LODE E INVOCAZIONE ALLA TRINITÀ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PRESBITERO: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  Gloria a te nostro Dio,  che sei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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 Padre e Figlio e Spirito santo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TUTTI: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 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Spirito di verità presente in ogni luogo,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P: 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Tu che riempi l’universo.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T: 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Tesoro di tutti beni e sorgente di vita,</a:t>
            </a:r>
            <a:r>
              <a:rPr kumimoji="0" lang="it-IT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P: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  Si disseta di te la terra riarsa.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T: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 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Concedici la gioia dei cuori semplici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P: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  E la riconoscenza di chi è povero nello Spirito.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T: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 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Perché sia benedetto il tuo nome, ora e nei secoli eterni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.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Amen.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  <a:ea typeface="Verdana" pitchFamily="34" charset="0"/>
              <a:cs typeface="Times New Roman" pitchFamily="18" charset="0"/>
              <a:sym typeface="Wingdings 2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CANTO: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  <a:sym typeface="Wingdings 2" pitchFamily="18" charset="2"/>
              </a:rPr>
              <a:t>SERVIRE E’ REGNARE</a:t>
            </a:r>
          </a:p>
          <a:p>
            <a:pPr>
              <a:lnSpc>
                <a:spcPct val="150000"/>
              </a:lnSpc>
            </a:pP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PAROLA di DIO:</a:t>
            </a:r>
            <a:r>
              <a:rPr lang="it-IT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it-IT" b="1" dirty="0" smtClean="0">
                <a:latin typeface="Verdana" pitchFamily="34" charset="0"/>
                <a:ea typeface="Verdana" pitchFamily="34" charset="0"/>
              </a:rPr>
              <a:t>DAL LIBRO DELLA SAPIENZA (9.1-6.9-18)</a:t>
            </a:r>
          </a:p>
          <a:p>
            <a:pPr>
              <a:lnSpc>
                <a:spcPct val="150000"/>
              </a:lnSpc>
            </a:pPr>
            <a:r>
              <a:rPr lang="it-IT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MAGISTERO</a:t>
            </a:r>
            <a:r>
              <a:rPr lang="it-IT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: </a:t>
            </a:r>
            <a:r>
              <a:rPr lang="it-IT" b="1" i="1" dirty="0" smtClean="0">
                <a:latin typeface="Verdana" pitchFamily="34" charset="0"/>
                <a:ea typeface="Verdana" pitchFamily="34" charset="0"/>
              </a:rPr>
              <a:t>LUMEN GENTIUM</a:t>
            </a:r>
            <a:r>
              <a:rPr lang="it-IT" b="1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(n.12) </a:t>
            </a:r>
          </a:p>
          <a:p>
            <a:endParaRPr lang="it-IT" b="1" dirty="0" smtClean="0">
              <a:latin typeface="Verdana" pitchFamily="34" charset="0"/>
              <a:ea typeface="Verdana" pitchFamily="34" charset="0"/>
            </a:endParaRPr>
          </a:p>
          <a:p>
            <a:endParaRPr lang="it-IT" dirty="0" smtClean="0">
              <a:latin typeface="Verdana" pitchFamily="34" charset="0"/>
              <a:ea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cona della Santa Sof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4536504" cy="5229942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4932040" y="260648"/>
            <a:ext cx="38164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TUTTI SIAMO CHIAMATI AD ESSERE PROFETI,  “PAROLA </a:t>
            </a:r>
            <a:r>
              <a:rPr lang="it-IT" sz="24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DI</a:t>
            </a:r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 DIO” DETTA ALLA GENTE DEL NOSTRO TEMPO.          </a:t>
            </a:r>
          </a:p>
          <a:p>
            <a:endParaRPr lang="it-IT" sz="24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</a:endParaRPr>
          </a:p>
          <a:p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ESSERE PROFETI SIGNIFICA ESSERE ILLUMINATI E GUIDATI DALLA PAROLA.                   SE NON SIAMO </a:t>
            </a:r>
            <a:r>
              <a:rPr lang="it-IT" sz="24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PROFETI…</a:t>
            </a:r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 NON SIAMO </a:t>
            </a:r>
            <a:r>
              <a:rPr lang="it-IT" sz="24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DI</a:t>
            </a:r>
            <a:r>
              <a:rPr lang="it-IT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 DIO</a:t>
            </a:r>
            <a:endParaRPr lang="it-IT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75656" y="5013176"/>
            <a:ext cx="2219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/>
              <a:t>LA DIVINA SAPIENZA 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23528" y="404664"/>
            <a:ext cx="84249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RIFLESSIONE PERSONALE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Da LUMEN GENTIUM 12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Il popolo santo di Dio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partecipa pure dell’ufficio profetico di Cristo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soprattutto </a:t>
            </a:r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col diffondere dovunque la viva testimonianza di lui, p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er mezzo di </a:t>
            </a:r>
            <a:r>
              <a:rPr kumimoji="0" lang="it-IT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una vita di fede e di carità</a:t>
            </a:r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.         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La totalità dei fedeli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, avendo l'unzione che viene dal Santo,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non può sbagliarsi nel credere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, e manifesta questa sua proprietà mediante l'universale suo consenso in cose di fede e di morale.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620688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Quel </a:t>
            </a:r>
            <a:r>
              <a:rPr lang="it-IT" sz="24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senso della fede</a:t>
            </a:r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, suscitato e sorretto dallo Spirito di verità e sotto la guida del sacro magistero, permette, se gli si obbedisce fedelmente, di ricevere non più una parola umana, ma veramente la parola di </a:t>
            </a:r>
            <a:r>
              <a:rPr lang="it-IT" sz="24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Dio…</a:t>
            </a:r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così il popolo </a:t>
            </a:r>
            <a:r>
              <a:rPr lang="it-IT" sz="24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con</a:t>
            </a:r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retto giudizio penetra</a:t>
            </a:r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in essa più a fondo e </a:t>
            </a:r>
            <a:r>
              <a:rPr lang="it-IT" sz="24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più pienamente l'applica nella vita</a:t>
            </a:r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.</a:t>
            </a:r>
            <a:endParaRPr lang="it-IT" sz="2400" dirty="0" smtClean="0"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370</Words>
  <Application>Microsoft Office PowerPoint</Application>
  <PresentationFormat>Presentazione su schermo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Tiziano</dc:creator>
  <cp:lastModifiedBy>Tiziano</cp:lastModifiedBy>
  <cp:revision>1</cp:revision>
  <dcterms:created xsi:type="dcterms:W3CDTF">2019-02-22T14:49:25Z</dcterms:created>
  <dcterms:modified xsi:type="dcterms:W3CDTF">2019-02-22T14:51:39Z</dcterms:modified>
</cp:coreProperties>
</file>